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10" r:id="rId3"/>
    <p:sldId id="412" r:id="rId5"/>
    <p:sldId id="415" r:id="rId6"/>
    <p:sldId id="493" r:id="rId7"/>
    <p:sldId id="480" r:id="rId8"/>
    <p:sldId id="494" r:id="rId9"/>
    <p:sldId id="495" r:id="rId10"/>
    <p:sldId id="476" r:id="rId11"/>
    <p:sldId id="483" r:id="rId12"/>
    <p:sldId id="496" r:id="rId13"/>
    <p:sldId id="497" r:id="rId14"/>
    <p:sldId id="421"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329"/>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1" y="2130560"/>
            <a:ext cx="10363200" cy="1470117"/>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445"/>
            <a:ext cx="8534401" cy="1752711"/>
          </a:xfrm>
        </p:spPr>
        <p:txBody>
          <a:bodyPr/>
          <a:lstStyle>
            <a:lvl1pPr marL="0" indent="0" algn="ctr">
              <a:buNone/>
              <a:defRPr>
                <a:solidFill>
                  <a:schemeClr val="tx1">
                    <a:tint val="75000"/>
                  </a:schemeClr>
                </a:solidFill>
              </a:defRPr>
            </a:lvl1pPr>
            <a:lvl2pPr marL="543560" indent="0" algn="ctr">
              <a:buNone/>
              <a:defRPr>
                <a:solidFill>
                  <a:schemeClr val="tx1">
                    <a:tint val="75000"/>
                  </a:schemeClr>
                </a:solidFill>
              </a:defRPr>
            </a:lvl2pPr>
            <a:lvl3pPr marL="1086485" indent="0" algn="ctr">
              <a:buNone/>
              <a:defRPr>
                <a:solidFill>
                  <a:schemeClr val="tx1">
                    <a:tint val="75000"/>
                  </a:schemeClr>
                </a:solidFill>
              </a:defRPr>
            </a:lvl3pPr>
            <a:lvl4pPr marL="1630045" indent="0" algn="ctr">
              <a:buNone/>
              <a:defRPr>
                <a:solidFill>
                  <a:schemeClr val="tx1">
                    <a:tint val="75000"/>
                  </a:schemeClr>
                </a:solidFill>
              </a:defRPr>
            </a:lvl4pPr>
            <a:lvl5pPr marL="2173605" indent="0" algn="ctr">
              <a:buNone/>
              <a:defRPr>
                <a:solidFill>
                  <a:schemeClr val="tx1">
                    <a:tint val="75000"/>
                  </a:schemeClr>
                </a:solidFill>
              </a:defRPr>
            </a:lvl5pPr>
            <a:lvl6pPr marL="2717165" indent="0" algn="ctr">
              <a:buNone/>
              <a:defRPr>
                <a:solidFill>
                  <a:schemeClr val="tx1">
                    <a:tint val="75000"/>
                  </a:schemeClr>
                </a:solidFill>
              </a:defRPr>
            </a:lvl6pPr>
            <a:lvl7pPr marL="3260090" indent="0" algn="ctr">
              <a:buNone/>
              <a:defRPr>
                <a:solidFill>
                  <a:schemeClr val="tx1">
                    <a:tint val="75000"/>
                  </a:schemeClr>
                </a:solidFill>
              </a:defRPr>
            </a:lvl7pPr>
            <a:lvl8pPr marL="3803650" indent="0" algn="ctr">
              <a:buNone/>
              <a:defRPr>
                <a:solidFill>
                  <a:schemeClr val="tx1">
                    <a:tint val="75000"/>
                  </a:schemeClr>
                </a:solidFill>
              </a:defRPr>
            </a:lvl8pPr>
            <a:lvl9pPr marL="434721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1" y="274656"/>
            <a:ext cx="2743200" cy="5851894"/>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56"/>
            <a:ext cx="8026401" cy="5851894"/>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7178"/>
            <a:ext cx="10363200" cy="1362161"/>
          </a:xfrm>
        </p:spPr>
        <p:txBody>
          <a:bodyPr anchor="t"/>
          <a:lstStyle>
            <a:lvl1pPr algn="l">
              <a:defRPr sz="474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897"/>
            <a:ext cx="10363200" cy="1500282"/>
          </a:xfrm>
        </p:spPr>
        <p:txBody>
          <a:bodyPr anchor="b"/>
          <a:lstStyle>
            <a:lvl1pPr marL="0" indent="0">
              <a:buNone/>
              <a:defRPr sz="2440">
                <a:solidFill>
                  <a:schemeClr val="tx1">
                    <a:tint val="75000"/>
                  </a:schemeClr>
                </a:solidFill>
              </a:defRPr>
            </a:lvl1pPr>
            <a:lvl2pPr marL="543560" indent="0">
              <a:buNone/>
              <a:defRPr sz="2165">
                <a:solidFill>
                  <a:schemeClr val="tx1">
                    <a:tint val="75000"/>
                  </a:schemeClr>
                </a:solidFill>
              </a:defRPr>
            </a:lvl2pPr>
            <a:lvl3pPr marL="1086485" indent="0">
              <a:buNone/>
              <a:defRPr sz="1895">
                <a:solidFill>
                  <a:schemeClr val="tx1">
                    <a:tint val="75000"/>
                  </a:schemeClr>
                </a:solidFill>
              </a:defRPr>
            </a:lvl3pPr>
            <a:lvl4pPr marL="1630045" indent="0">
              <a:buNone/>
              <a:defRPr sz="1625">
                <a:solidFill>
                  <a:schemeClr val="tx1">
                    <a:tint val="75000"/>
                  </a:schemeClr>
                </a:solidFill>
              </a:defRPr>
            </a:lvl4pPr>
            <a:lvl5pPr marL="2173605" indent="0">
              <a:buNone/>
              <a:defRPr sz="1625">
                <a:solidFill>
                  <a:schemeClr val="tx1">
                    <a:tint val="75000"/>
                  </a:schemeClr>
                </a:solidFill>
              </a:defRPr>
            </a:lvl5pPr>
            <a:lvl6pPr marL="2717165" indent="0">
              <a:buNone/>
              <a:defRPr sz="1625">
                <a:solidFill>
                  <a:schemeClr val="tx1">
                    <a:tint val="75000"/>
                  </a:schemeClr>
                </a:solidFill>
              </a:defRPr>
            </a:lvl6pPr>
            <a:lvl7pPr marL="3260090" indent="0">
              <a:buNone/>
              <a:defRPr sz="1625">
                <a:solidFill>
                  <a:schemeClr val="tx1">
                    <a:tint val="75000"/>
                  </a:schemeClr>
                </a:solidFill>
              </a:defRPr>
            </a:lvl7pPr>
            <a:lvl8pPr marL="3803650" indent="0">
              <a:buNone/>
              <a:defRPr sz="1625">
                <a:solidFill>
                  <a:schemeClr val="tx1">
                    <a:tint val="75000"/>
                  </a:schemeClr>
                </a:solidFill>
              </a:defRPr>
            </a:lvl8pPr>
            <a:lvl9pPr marL="4347210" indent="0">
              <a:buNone/>
              <a:defRPr sz="1625">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301"/>
            <a:ext cx="5384800" cy="4526249"/>
          </a:xfrm>
        </p:spPr>
        <p:txBody>
          <a:bodyPr/>
          <a:lstStyle>
            <a:lvl1pPr>
              <a:defRPr sz="3385"/>
            </a:lvl1pPr>
            <a:lvl2pPr>
              <a:defRPr sz="2845"/>
            </a:lvl2pPr>
            <a:lvl3pPr>
              <a:defRPr sz="2440"/>
            </a:lvl3pPr>
            <a:lvl4pPr>
              <a:defRPr sz="2165"/>
            </a:lvl4pPr>
            <a:lvl5pPr>
              <a:defRPr sz="2165"/>
            </a:lvl5pPr>
            <a:lvl6pPr>
              <a:defRPr sz="2165"/>
            </a:lvl6pPr>
            <a:lvl7pPr>
              <a:defRPr sz="2165"/>
            </a:lvl7pPr>
            <a:lvl8pPr>
              <a:defRPr sz="2165"/>
            </a:lvl8pPr>
            <a:lvl9pPr>
              <a:defRPr sz="21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301"/>
            <a:ext cx="5384800" cy="4526249"/>
          </a:xfrm>
        </p:spPr>
        <p:txBody>
          <a:bodyPr/>
          <a:lstStyle>
            <a:lvl1pPr>
              <a:defRPr sz="3385"/>
            </a:lvl1pPr>
            <a:lvl2pPr>
              <a:defRPr sz="2845"/>
            </a:lvl2pPr>
            <a:lvl3pPr>
              <a:defRPr sz="2440"/>
            </a:lvl3pPr>
            <a:lvl4pPr>
              <a:defRPr sz="2165"/>
            </a:lvl4pPr>
            <a:lvl5pPr>
              <a:defRPr sz="2165"/>
            </a:lvl5pPr>
            <a:lvl6pPr>
              <a:defRPr sz="2165"/>
            </a:lvl6pPr>
            <a:lvl7pPr>
              <a:defRPr sz="2165"/>
            </a:lvl7pPr>
            <a:lvl8pPr>
              <a:defRPr sz="2165"/>
            </a:lvl8pPr>
            <a:lvl9pPr>
              <a:defRPr sz="21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210"/>
            <a:ext cx="5386917" cy="639802"/>
          </a:xfrm>
        </p:spPr>
        <p:txBody>
          <a:bodyPr anchor="b"/>
          <a:lstStyle>
            <a:lvl1pPr marL="0" indent="0">
              <a:buNone/>
              <a:defRPr sz="2845" b="1"/>
            </a:lvl1pPr>
            <a:lvl2pPr marL="543560" indent="0">
              <a:buNone/>
              <a:defRPr sz="2440" b="1"/>
            </a:lvl2pPr>
            <a:lvl3pPr marL="1086485" indent="0">
              <a:buNone/>
              <a:defRPr sz="2165" b="1"/>
            </a:lvl3pPr>
            <a:lvl4pPr marL="1630045" indent="0">
              <a:buNone/>
              <a:defRPr sz="1895" b="1"/>
            </a:lvl4pPr>
            <a:lvl5pPr marL="2173605" indent="0">
              <a:buNone/>
              <a:defRPr sz="1895" b="1"/>
            </a:lvl5pPr>
            <a:lvl6pPr marL="2717165" indent="0">
              <a:buNone/>
              <a:defRPr sz="1895" b="1"/>
            </a:lvl6pPr>
            <a:lvl7pPr marL="3260090" indent="0">
              <a:buNone/>
              <a:defRPr sz="1895" b="1"/>
            </a:lvl7pPr>
            <a:lvl8pPr marL="3803650" indent="0">
              <a:buNone/>
              <a:defRPr sz="1895" b="1"/>
            </a:lvl8pPr>
            <a:lvl9pPr marL="4347210" indent="0">
              <a:buNone/>
              <a:defRPr sz="1895"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5013"/>
            <a:ext cx="5386917" cy="3951537"/>
          </a:xfrm>
        </p:spPr>
        <p:txBody>
          <a:bodyPr/>
          <a:lstStyle>
            <a:lvl1pPr>
              <a:defRPr sz="2845"/>
            </a:lvl1pPr>
            <a:lvl2pPr>
              <a:defRPr sz="2440"/>
            </a:lvl2pPr>
            <a:lvl3pPr>
              <a:defRPr sz="2165"/>
            </a:lvl3pPr>
            <a:lvl4pPr>
              <a:defRPr sz="1895"/>
            </a:lvl4pPr>
            <a:lvl5pPr>
              <a:defRPr sz="1895"/>
            </a:lvl5pPr>
            <a:lvl6pPr>
              <a:defRPr sz="1895"/>
            </a:lvl6pPr>
            <a:lvl7pPr>
              <a:defRPr sz="1895"/>
            </a:lvl7pPr>
            <a:lvl8pPr>
              <a:defRPr sz="1895"/>
            </a:lvl8pPr>
            <a:lvl9pPr>
              <a:defRPr sz="189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7" y="1535210"/>
            <a:ext cx="5389033" cy="639802"/>
          </a:xfrm>
        </p:spPr>
        <p:txBody>
          <a:bodyPr anchor="b"/>
          <a:lstStyle>
            <a:lvl1pPr marL="0" indent="0">
              <a:buNone/>
              <a:defRPr sz="2845" b="1"/>
            </a:lvl1pPr>
            <a:lvl2pPr marL="543560" indent="0">
              <a:buNone/>
              <a:defRPr sz="2440" b="1"/>
            </a:lvl2pPr>
            <a:lvl3pPr marL="1086485" indent="0">
              <a:buNone/>
              <a:defRPr sz="2165" b="1"/>
            </a:lvl3pPr>
            <a:lvl4pPr marL="1630045" indent="0">
              <a:buNone/>
              <a:defRPr sz="1895" b="1"/>
            </a:lvl4pPr>
            <a:lvl5pPr marL="2173605" indent="0">
              <a:buNone/>
              <a:defRPr sz="1895" b="1"/>
            </a:lvl5pPr>
            <a:lvl6pPr marL="2717165" indent="0">
              <a:buNone/>
              <a:defRPr sz="1895" b="1"/>
            </a:lvl6pPr>
            <a:lvl7pPr marL="3260090" indent="0">
              <a:buNone/>
              <a:defRPr sz="1895" b="1"/>
            </a:lvl7pPr>
            <a:lvl8pPr marL="3803650" indent="0">
              <a:buNone/>
              <a:defRPr sz="1895" b="1"/>
            </a:lvl8pPr>
            <a:lvl9pPr marL="4347210" indent="0">
              <a:buNone/>
              <a:defRPr sz="1895"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7" y="2175013"/>
            <a:ext cx="5389033" cy="3951537"/>
          </a:xfrm>
        </p:spPr>
        <p:txBody>
          <a:bodyPr/>
          <a:lstStyle>
            <a:lvl1pPr>
              <a:defRPr sz="2845"/>
            </a:lvl1pPr>
            <a:lvl2pPr>
              <a:defRPr sz="2440"/>
            </a:lvl2pPr>
            <a:lvl3pPr>
              <a:defRPr sz="2165"/>
            </a:lvl3pPr>
            <a:lvl4pPr>
              <a:defRPr sz="1895"/>
            </a:lvl4pPr>
            <a:lvl5pPr>
              <a:defRPr sz="1895"/>
            </a:lvl5pPr>
            <a:lvl6pPr>
              <a:defRPr sz="1895"/>
            </a:lvl6pPr>
            <a:lvl7pPr>
              <a:defRPr sz="1895"/>
            </a:lvl7pPr>
            <a:lvl8pPr>
              <a:defRPr sz="1895"/>
            </a:lvl8pPr>
            <a:lvl9pPr>
              <a:defRPr sz="189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67"/>
            <a:ext cx="4011084" cy="1162123"/>
          </a:xfrm>
        </p:spPr>
        <p:txBody>
          <a:bodyPr anchor="b"/>
          <a:lstStyle>
            <a:lvl1pPr algn="l">
              <a:defRPr sz="244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4" y="273067"/>
            <a:ext cx="6815667" cy="5853483"/>
          </a:xfrm>
        </p:spPr>
        <p:txBody>
          <a:bodyPr/>
          <a:lstStyle>
            <a:lvl1pPr>
              <a:defRPr sz="3795"/>
            </a:lvl1pPr>
            <a:lvl2pPr>
              <a:defRPr sz="3385"/>
            </a:lvl2pPr>
            <a:lvl3pPr>
              <a:defRPr sz="2845"/>
            </a:lvl3pPr>
            <a:lvl4pPr>
              <a:defRPr sz="2440"/>
            </a:lvl4pPr>
            <a:lvl5pPr>
              <a:defRPr sz="2440"/>
            </a:lvl5pPr>
            <a:lvl6pPr>
              <a:defRPr sz="2440"/>
            </a:lvl6pPr>
            <a:lvl7pPr>
              <a:defRPr sz="2440"/>
            </a:lvl7pPr>
            <a:lvl8pPr>
              <a:defRPr sz="2440"/>
            </a:lvl8pPr>
            <a:lvl9pPr>
              <a:defRPr sz="244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1" y="1435192"/>
            <a:ext cx="4011084" cy="4691358"/>
          </a:xfrm>
        </p:spPr>
        <p:txBody>
          <a:bodyPr/>
          <a:lstStyle>
            <a:lvl1pPr marL="0" indent="0">
              <a:buNone/>
              <a:defRPr sz="1625"/>
            </a:lvl1pPr>
            <a:lvl2pPr marL="543560" indent="0">
              <a:buNone/>
              <a:defRPr sz="1490"/>
            </a:lvl2pPr>
            <a:lvl3pPr marL="1086485" indent="0">
              <a:buNone/>
              <a:defRPr sz="1220"/>
            </a:lvl3pPr>
            <a:lvl4pPr marL="1630045" indent="0">
              <a:buNone/>
              <a:defRPr sz="1085"/>
            </a:lvl4pPr>
            <a:lvl5pPr marL="2173605" indent="0">
              <a:buNone/>
              <a:defRPr sz="1085"/>
            </a:lvl5pPr>
            <a:lvl6pPr marL="2717165" indent="0">
              <a:buNone/>
              <a:defRPr sz="1085"/>
            </a:lvl6pPr>
            <a:lvl7pPr marL="3260090" indent="0">
              <a:buNone/>
              <a:defRPr sz="1085"/>
            </a:lvl7pPr>
            <a:lvl8pPr marL="3803650" indent="0">
              <a:buNone/>
              <a:defRPr sz="1085"/>
            </a:lvl8pPr>
            <a:lvl9pPr marL="4347210" indent="0">
              <a:buNone/>
              <a:defRPr sz="108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8" y="4800903"/>
            <a:ext cx="7315200" cy="566773"/>
          </a:xfrm>
        </p:spPr>
        <p:txBody>
          <a:bodyPr anchor="b"/>
          <a:lstStyle>
            <a:lvl1pPr algn="l">
              <a:defRPr sz="244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8" y="612813"/>
            <a:ext cx="7315200" cy="4115060"/>
          </a:xfrm>
        </p:spPr>
        <p:txBody>
          <a:bodyPr/>
          <a:lstStyle>
            <a:lvl1pPr marL="0" indent="0">
              <a:buNone/>
              <a:defRPr sz="3795"/>
            </a:lvl1pPr>
            <a:lvl2pPr marL="543560" indent="0">
              <a:buNone/>
              <a:defRPr sz="3385"/>
            </a:lvl2pPr>
            <a:lvl3pPr marL="1086485" indent="0">
              <a:buNone/>
              <a:defRPr sz="2845"/>
            </a:lvl3pPr>
            <a:lvl4pPr marL="1630045" indent="0">
              <a:buNone/>
              <a:defRPr sz="2440"/>
            </a:lvl4pPr>
            <a:lvl5pPr marL="2173605" indent="0">
              <a:buNone/>
              <a:defRPr sz="2440"/>
            </a:lvl5pPr>
            <a:lvl6pPr marL="2717165" indent="0">
              <a:buNone/>
              <a:defRPr sz="2440"/>
            </a:lvl6pPr>
            <a:lvl7pPr marL="3260090" indent="0">
              <a:buNone/>
              <a:defRPr sz="2440"/>
            </a:lvl7pPr>
            <a:lvl8pPr marL="3803650" indent="0">
              <a:buNone/>
              <a:defRPr sz="2440"/>
            </a:lvl8pPr>
            <a:lvl9pPr marL="4347210" indent="0">
              <a:buNone/>
              <a:defRPr sz="2440"/>
            </a:lvl9pPr>
          </a:lstStyle>
          <a:p>
            <a:endParaRPr lang="zh-CN" altLang="en-US"/>
          </a:p>
        </p:txBody>
      </p:sp>
      <p:sp>
        <p:nvSpPr>
          <p:cNvPr id="4" name="文本占位符 3"/>
          <p:cNvSpPr>
            <a:spLocks noGrp="1"/>
          </p:cNvSpPr>
          <p:nvPr>
            <p:ph type="body" sz="half" idx="2"/>
          </p:nvPr>
        </p:nvSpPr>
        <p:spPr>
          <a:xfrm>
            <a:off x="2389718" y="5367678"/>
            <a:ext cx="7315200" cy="804912"/>
          </a:xfrm>
        </p:spPr>
        <p:txBody>
          <a:bodyPr/>
          <a:lstStyle>
            <a:lvl1pPr marL="0" indent="0">
              <a:buNone/>
              <a:defRPr sz="1625"/>
            </a:lvl1pPr>
            <a:lvl2pPr marL="543560" indent="0">
              <a:buNone/>
              <a:defRPr sz="1490"/>
            </a:lvl2pPr>
            <a:lvl3pPr marL="1086485" indent="0">
              <a:buNone/>
              <a:defRPr sz="1220"/>
            </a:lvl3pPr>
            <a:lvl4pPr marL="1630045" indent="0">
              <a:buNone/>
              <a:defRPr sz="1085"/>
            </a:lvl4pPr>
            <a:lvl5pPr marL="2173605" indent="0">
              <a:buNone/>
              <a:defRPr sz="1085"/>
            </a:lvl5pPr>
            <a:lvl6pPr marL="2717165" indent="0">
              <a:buNone/>
              <a:defRPr sz="1085"/>
            </a:lvl6pPr>
            <a:lvl7pPr marL="3260090" indent="0">
              <a:buNone/>
              <a:defRPr sz="1085"/>
            </a:lvl7pPr>
            <a:lvl8pPr marL="3803650" indent="0">
              <a:buNone/>
              <a:defRPr sz="1085"/>
            </a:lvl8pPr>
            <a:lvl9pPr marL="4347210" indent="0">
              <a:buNone/>
              <a:defRPr sz="108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55"/>
            <a:ext cx="10972801" cy="1143072"/>
          </a:xfrm>
          <a:prstGeom prst="rect">
            <a:avLst/>
          </a:prstGeom>
        </p:spPr>
        <p:txBody>
          <a:bodyPr vert="horz" lIns="80229" tIns="40115" rIns="80229" bIns="40115"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301"/>
            <a:ext cx="10972801" cy="4526249"/>
          </a:xfrm>
          <a:prstGeom prst="rect">
            <a:avLst/>
          </a:prstGeom>
        </p:spPr>
        <p:txBody>
          <a:bodyPr vert="horz" lIns="80229" tIns="40115" rIns="80229" bIns="40115"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752"/>
            <a:ext cx="2844801" cy="365148"/>
          </a:xfrm>
          <a:prstGeom prst="rect">
            <a:avLst/>
          </a:prstGeom>
        </p:spPr>
        <p:txBody>
          <a:bodyPr vert="horz" lIns="80229" tIns="40115" rIns="80229" bIns="40115" rtlCol="0" anchor="ctr"/>
          <a:lstStyle>
            <a:lvl1pPr algn="l">
              <a:defRPr sz="149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4165601" y="6356752"/>
            <a:ext cx="3860800" cy="365148"/>
          </a:xfrm>
          <a:prstGeom prst="rect">
            <a:avLst/>
          </a:prstGeom>
        </p:spPr>
        <p:txBody>
          <a:bodyPr vert="horz" lIns="80229" tIns="40115" rIns="80229" bIns="40115" rtlCol="0" anchor="ctr"/>
          <a:lstStyle>
            <a:lvl1pPr algn="ctr">
              <a:defRPr sz="149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752"/>
            <a:ext cx="2844801" cy="365148"/>
          </a:xfrm>
          <a:prstGeom prst="rect">
            <a:avLst/>
          </a:prstGeom>
        </p:spPr>
        <p:txBody>
          <a:bodyPr vert="horz" lIns="80229" tIns="40115" rIns="80229" bIns="40115" rtlCol="0" anchor="ctr"/>
          <a:lstStyle>
            <a:lvl1pPr algn="r">
              <a:defRPr sz="149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defTabSz="1086485" rtl="0" eaLnBrk="1" latinLnBrk="0" hangingPunct="1">
        <a:spcBef>
          <a:spcPct val="0"/>
        </a:spcBef>
        <a:buNone/>
        <a:defRPr sz="5285" kern="1200">
          <a:solidFill>
            <a:schemeClr val="tx1"/>
          </a:solidFill>
          <a:latin typeface="+mj-lt"/>
          <a:ea typeface="+mj-ea"/>
          <a:cs typeface="+mj-cs"/>
        </a:defRPr>
      </a:lvl1pPr>
    </p:titleStyle>
    <p:bodyStyle>
      <a:lvl1pPr marL="407670" indent="-407670" algn="l" defTabSz="1086485" rtl="0" eaLnBrk="1" latinLnBrk="0" hangingPunct="1">
        <a:spcBef>
          <a:spcPct val="27000"/>
        </a:spcBef>
        <a:buFont typeface="Arial" panose="020B0604020202020204" pitchFamily="34" charset="0"/>
        <a:buChar char="•"/>
        <a:defRPr sz="3795" kern="1200">
          <a:solidFill>
            <a:schemeClr val="tx1"/>
          </a:solidFill>
          <a:latin typeface="+mn-lt"/>
          <a:ea typeface="+mn-ea"/>
          <a:cs typeface="+mn-cs"/>
        </a:defRPr>
      </a:lvl1pPr>
      <a:lvl2pPr marL="883285" indent="-339725" algn="l" defTabSz="1086485" rtl="0" eaLnBrk="1" latinLnBrk="0" hangingPunct="1">
        <a:spcBef>
          <a:spcPct val="27000"/>
        </a:spcBef>
        <a:buFont typeface="Arial" panose="020B0604020202020204" pitchFamily="34" charset="0"/>
        <a:buChar char="–"/>
        <a:defRPr sz="3385" kern="1200">
          <a:solidFill>
            <a:schemeClr val="tx1"/>
          </a:solidFill>
          <a:latin typeface="+mn-lt"/>
          <a:ea typeface="+mn-ea"/>
          <a:cs typeface="+mn-cs"/>
        </a:defRPr>
      </a:lvl2pPr>
      <a:lvl3pPr marL="1358265" indent="-271780" algn="l" defTabSz="1086485" rtl="0" eaLnBrk="1" latinLnBrk="0" hangingPunct="1">
        <a:spcBef>
          <a:spcPct val="27000"/>
        </a:spcBef>
        <a:buFont typeface="Arial" panose="020B0604020202020204" pitchFamily="34" charset="0"/>
        <a:buChar char="•"/>
        <a:defRPr sz="2845" kern="1200">
          <a:solidFill>
            <a:schemeClr val="tx1"/>
          </a:solidFill>
          <a:latin typeface="+mn-lt"/>
          <a:ea typeface="+mn-ea"/>
          <a:cs typeface="+mn-cs"/>
        </a:defRPr>
      </a:lvl3pPr>
      <a:lvl4pPr marL="190182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4pPr>
      <a:lvl5pPr marL="244538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5pPr>
      <a:lvl6pPr marL="2988945"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6pPr>
      <a:lvl7pPr marL="353187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7pPr>
      <a:lvl8pPr marL="407543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8pPr>
      <a:lvl9pPr marL="4618990" indent="-271780" algn="l" defTabSz="1086485" rtl="0" eaLnBrk="1" latinLnBrk="0" hangingPunct="1">
        <a:spcBef>
          <a:spcPct val="27000"/>
        </a:spcBef>
        <a:buFont typeface="Arial" panose="020B0604020202020204" pitchFamily="34" charset="0"/>
        <a:buChar char="•"/>
        <a:defRPr sz="2440" kern="1200">
          <a:solidFill>
            <a:schemeClr val="tx1"/>
          </a:solidFill>
          <a:latin typeface="+mn-lt"/>
          <a:ea typeface="+mn-ea"/>
          <a:cs typeface="+mn-cs"/>
        </a:defRPr>
      </a:lvl9pPr>
    </p:bodyStyle>
    <p:otherStyle>
      <a:defPPr>
        <a:defRPr lang="zh-CN"/>
      </a:defPPr>
      <a:lvl1pPr marL="0" algn="l" defTabSz="1086485" rtl="0" eaLnBrk="1" latinLnBrk="0" hangingPunct="1">
        <a:defRPr sz="2165" kern="1200">
          <a:solidFill>
            <a:schemeClr val="tx1"/>
          </a:solidFill>
          <a:latin typeface="+mn-lt"/>
          <a:ea typeface="+mn-ea"/>
          <a:cs typeface="+mn-cs"/>
        </a:defRPr>
      </a:lvl1pPr>
      <a:lvl2pPr marL="543560" algn="l" defTabSz="1086485" rtl="0" eaLnBrk="1" latinLnBrk="0" hangingPunct="1">
        <a:defRPr sz="2165" kern="1200">
          <a:solidFill>
            <a:schemeClr val="tx1"/>
          </a:solidFill>
          <a:latin typeface="+mn-lt"/>
          <a:ea typeface="+mn-ea"/>
          <a:cs typeface="+mn-cs"/>
        </a:defRPr>
      </a:lvl2pPr>
      <a:lvl3pPr marL="1086485" algn="l" defTabSz="1086485" rtl="0" eaLnBrk="1" latinLnBrk="0" hangingPunct="1">
        <a:defRPr sz="2165" kern="1200">
          <a:solidFill>
            <a:schemeClr val="tx1"/>
          </a:solidFill>
          <a:latin typeface="+mn-lt"/>
          <a:ea typeface="+mn-ea"/>
          <a:cs typeface="+mn-cs"/>
        </a:defRPr>
      </a:lvl3pPr>
      <a:lvl4pPr marL="1630045" algn="l" defTabSz="1086485" rtl="0" eaLnBrk="1" latinLnBrk="0" hangingPunct="1">
        <a:defRPr sz="2165" kern="1200">
          <a:solidFill>
            <a:schemeClr val="tx1"/>
          </a:solidFill>
          <a:latin typeface="+mn-lt"/>
          <a:ea typeface="+mn-ea"/>
          <a:cs typeface="+mn-cs"/>
        </a:defRPr>
      </a:lvl4pPr>
      <a:lvl5pPr marL="2173605" algn="l" defTabSz="1086485" rtl="0" eaLnBrk="1" latinLnBrk="0" hangingPunct="1">
        <a:defRPr sz="2165" kern="1200">
          <a:solidFill>
            <a:schemeClr val="tx1"/>
          </a:solidFill>
          <a:latin typeface="+mn-lt"/>
          <a:ea typeface="+mn-ea"/>
          <a:cs typeface="+mn-cs"/>
        </a:defRPr>
      </a:lvl5pPr>
      <a:lvl6pPr marL="2717165" algn="l" defTabSz="1086485" rtl="0" eaLnBrk="1" latinLnBrk="0" hangingPunct="1">
        <a:defRPr sz="2165" kern="1200">
          <a:solidFill>
            <a:schemeClr val="tx1"/>
          </a:solidFill>
          <a:latin typeface="+mn-lt"/>
          <a:ea typeface="+mn-ea"/>
          <a:cs typeface="+mn-cs"/>
        </a:defRPr>
      </a:lvl6pPr>
      <a:lvl7pPr marL="3260090" algn="l" defTabSz="1086485" rtl="0" eaLnBrk="1" latinLnBrk="0" hangingPunct="1">
        <a:defRPr sz="2165" kern="1200">
          <a:solidFill>
            <a:schemeClr val="tx1"/>
          </a:solidFill>
          <a:latin typeface="+mn-lt"/>
          <a:ea typeface="+mn-ea"/>
          <a:cs typeface="+mn-cs"/>
        </a:defRPr>
      </a:lvl7pPr>
      <a:lvl8pPr marL="3803650" algn="l" defTabSz="1086485" rtl="0" eaLnBrk="1" latinLnBrk="0" hangingPunct="1">
        <a:defRPr sz="2165" kern="1200">
          <a:solidFill>
            <a:schemeClr val="tx1"/>
          </a:solidFill>
          <a:latin typeface="+mn-lt"/>
          <a:ea typeface="+mn-ea"/>
          <a:cs typeface="+mn-cs"/>
        </a:defRPr>
      </a:lvl8pPr>
      <a:lvl9pPr marL="4347210" algn="l" defTabSz="1086485" rtl="0" eaLnBrk="1" latinLnBrk="0" hangingPunct="1">
        <a:defRPr sz="21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openxmlformats.org/officeDocument/2006/relationships/tags" Target="../tags/tag2.xml"/><Relationship Id="rId4" Type="http://schemas.openxmlformats.org/officeDocument/2006/relationships/tags" Target="../tags/tag1.xml"/><Relationship Id="rId3" Type="http://schemas.openxmlformats.org/officeDocument/2006/relationships/image" Target="../media/image2.png"/><Relationship Id="rId2" Type="http://schemas.openxmlformats.org/officeDocument/2006/relationships/slide" Target="slide1.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603"/>
          <p:cNvSpPr txBox="1"/>
          <p:nvPr/>
        </p:nvSpPr>
        <p:spPr bwMode="auto">
          <a:xfrm>
            <a:off x="1223601" y="1072925"/>
            <a:ext cx="9744710" cy="119761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ctr"/>
            <a:r>
              <a:rPr sz="7200" b="1" dirty="0">
                <a:solidFill>
                  <a:schemeClr val="tx1"/>
                </a:solidFill>
                <a:latin typeface="楷体" panose="02010609060101010101" charset="-122"/>
                <a:ea typeface="楷体" panose="02010609060101010101" charset="-122"/>
              </a:rPr>
              <a:t>论文的发表流程及技巧</a:t>
            </a:r>
            <a:endParaRPr sz="7200" b="1" dirty="0">
              <a:solidFill>
                <a:schemeClr val="tx1"/>
              </a:solidFill>
              <a:latin typeface="楷体" panose="02010609060101010101" charset="-122"/>
              <a:ea typeface="楷体" panose="02010609060101010101" charset="-122"/>
            </a:endParaRPr>
          </a:p>
        </p:txBody>
      </p:sp>
      <p:sp>
        <p:nvSpPr>
          <p:cNvPr id="6" name="TextBox 603"/>
          <p:cNvSpPr txBox="1"/>
          <p:nvPr/>
        </p:nvSpPr>
        <p:spPr bwMode="auto">
          <a:xfrm>
            <a:off x="3411233" y="5017185"/>
            <a:ext cx="5372735" cy="50673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2710" b="1" spc="0" dirty="0">
                <a:solidFill>
                  <a:srgbClr val="2259AA"/>
                </a:solidFill>
                <a:uFillTx/>
                <a:latin typeface="宋体" panose="02010600030101010101" pitchFamily="2" charset="-122"/>
                <a:ea typeface="宋体" panose="02010600030101010101" pitchFamily="2" charset="-122"/>
              </a:rPr>
              <a:t>四川建力源工程技术咨询有限公司</a:t>
            </a:r>
            <a:endParaRPr lang="zh-CN" altLang="en-US" sz="2710" b="1" spc="0" dirty="0">
              <a:solidFill>
                <a:srgbClr val="2259AA"/>
              </a:solidFill>
              <a:uFillTx/>
              <a:latin typeface="宋体" panose="02010600030101010101" pitchFamily="2" charset="-122"/>
              <a:ea typeface="宋体" panose="02010600030101010101" pitchFamily="2" charset="-122"/>
            </a:endParaRPr>
          </a:p>
        </p:txBody>
      </p:sp>
      <p:pic>
        <p:nvPicPr>
          <p:cNvPr id="5" name="图片 4" descr="图片1"/>
          <p:cNvPicPr>
            <a:picLocks noChangeAspect="1"/>
          </p:cNvPicPr>
          <p:nvPr/>
        </p:nvPicPr>
        <p:blipFill>
          <a:blip r:embed="rId2"/>
          <a:stretch>
            <a:fillRect/>
          </a:stretch>
        </p:blipFill>
        <p:spPr>
          <a:xfrm>
            <a:off x="5566155" y="3430290"/>
            <a:ext cx="1060510" cy="1070832"/>
          </a:xfrm>
          <a:prstGeom prst="rect">
            <a:avLst/>
          </a:prstGeom>
        </p:spPr>
      </p:pic>
      <p:sp>
        <p:nvSpPr>
          <p:cNvPr id="7" name="矩形 6"/>
          <p:cNvSpPr/>
          <p:nvPr/>
        </p:nvSpPr>
        <p:spPr>
          <a:xfrm>
            <a:off x="634059" y="3234145"/>
            <a:ext cx="292604"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165"/>
          </a:p>
        </p:txBody>
      </p:sp>
      <p:sp>
        <p:nvSpPr>
          <p:cNvPr id="3" name="文本框 2"/>
          <p:cNvSpPr txBox="1"/>
          <p:nvPr/>
        </p:nvSpPr>
        <p:spPr>
          <a:xfrm>
            <a:off x="4904733" y="5625280"/>
            <a:ext cx="2382493" cy="466090"/>
          </a:xfrm>
          <a:prstGeom prst="rect">
            <a:avLst/>
          </a:prstGeom>
          <a:noFill/>
        </p:spPr>
        <p:txBody>
          <a:bodyPr wrap="square" rtlCol="0">
            <a:spAutoFit/>
          </a:bodyPr>
          <a:p>
            <a:pPr algn="ctr"/>
            <a:r>
              <a:rPr lang="zh-CN" altLang="en-US" sz="2440" b="1" dirty="0">
                <a:solidFill>
                  <a:srgbClr val="2259AA"/>
                </a:solidFill>
                <a:uFillTx/>
                <a:latin typeface="Times New Roman" panose="02020603050405020304" charset="0"/>
                <a:ea typeface="宋体" panose="02010600030101010101" pitchFamily="2" charset="-122"/>
                <a:cs typeface="Times New Roman" panose="02020603050405020304" charset="0"/>
              </a:rPr>
              <a:t>2020.1</a:t>
            </a:r>
            <a:r>
              <a:rPr lang="en-US" altLang="zh-CN" sz="2440" b="1" dirty="0">
                <a:solidFill>
                  <a:srgbClr val="2259AA"/>
                </a:solidFill>
                <a:uFillTx/>
                <a:latin typeface="Times New Roman" panose="02020603050405020304" charset="0"/>
                <a:ea typeface="宋体" panose="02010600030101010101" pitchFamily="2" charset="-122"/>
                <a:cs typeface="Times New Roman" panose="02020603050405020304" charset="0"/>
              </a:rPr>
              <a:t>2</a:t>
            </a:r>
            <a:r>
              <a:rPr lang="zh-CN" altLang="en-US" sz="2440" b="1" dirty="0">
                <a:solidFill>
                  <a:srgbClr val="2259AA"/>
                </a:solidFill>
                <a:uFillTx/>
                <a:latin typeface="Times New Roman" panose="02020603050405020304" charset="0"/>
                <a:ea typeface="宋体" panose="02010600030101010101" pitchFamily="2" charset="-122"/>
                <a:cs typeface="Times New Roman" panose="02020603050405020304" charset="0"/>
              </a:rPr>
              <a:t> </a:t>
            </a:r>
            <a:r>
              <a:rPr lang="zh-CN" altLang="en-US" sz="2440" b="1" dirty="0">
                <a:solidFill>
                  <a:srgbClr val="2259AA"/>
                </a:solidFill>
                <a:uFillTx/>
                <a:latin typeface="宋体" panose="02010600030101010101" pitchFamily="2" charset="-122"/>
                <a:ea typeface="宋体" panose="02010600030101010101" pitchFamily="2" charset="-122"/>
                <a:cs typeface="Arial" panose="020B0604020202020204" pitchFamily="34" charset="0"/>
              </a:rPr>
              <a:t>成都</a:t>
            </a:r>
            <a:endParaRPr lang="zh-CN" altLang="en-US" sz="2440" b="1" dirty="0">
              <a:solidFill>
                <a:srgbClr val="2259AA"/>
              </a:solidFill>
              <a:uFillTx/>
              <a:latin typeface="宋体" panose="02010600030101010101" pitchFamily="2" charset="-122"/>
              <a:ea typeface="宋体" panose="02010600030101010101" pitchFamily="2"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1" presetClass="entr" presetSubtype="0" fill="hold" grpId="0" nodeType="with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2"/>
                                        </p:tgtEl>
                                        <p:attrNameLst>
                                          <p:attrName>ppt_y</p:attrName>
                                        </p:attrNameLst>
                                      </p:cBhvr>
                                      <p:tavLst>
                                        <p:tav tm="0">
                                          <p:val>
                                            <p:strVal val="#ppt_y"/>
                                          </p:val>
                                        </p:tav>
                                        <p:tav tm="100000">
                                          <p:val>
                                            <p:strVal val="#ppt_y"/>
                                          </p:val>
                                        </p:tav>
                                      </p:tavLst>
                                    </p:anim>
                                    <p:anim calcmode="lin" valueType="num">
                                      <p:cBhvr>
                                        <p:cTn id="14"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2"/>
                                        </p:tgtEl>
                                      </p:cBhvr>
                                    </p:animEffect>
                                  </p:childTnLst>
                                </p:cTn>
                              </p:par>
                              <p:par>
                                <p:cTn id="17" presetID="42"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17" name="文本框 16"/>
          <p:cNvSpPr txBox="1"/>
          <p:nvPr/>
        </p:nvSpPr>
        <p:spPr>
          <a:xfrm>
            <a:off x="1131570" y="1341755"/>
            <a:ext cx="9928225" cy="4584700"/>
          </a:xfrm>
          <a:prstGeom prst="rect">
            <a:avLst/>
          </a:prstGeom>
          <a:noFill/>
          <a:ln w="9525">
            <a:noFill/>
          </a:ln>
        </p:spPr>
        <p:txBody>
          <a:bodyPr wrap="square">
            <a:spAutoFit/>
          </a:bodyPr>
          <a:p>
            <a:pPr marL="342900" lvl="0" indent="-342900" algn="just" fontAlgn="auto">
              <a:lnSpc>
                <a:spcPct val="200000"/>
              </a:lnSpc>
              <a:buFont typeface="Wingdings" panose="05000000000000000000" charset="0"/>
              <a:buChar char="Ø"/>
            </a:pPr>
            <a:r>
              <a:rPr lang="zh-CN" altLang="en-US" sz="2000">
                <a:solidFill>
                  <a:schemeClr val="tx1"/>
                </a:solidFill>
                <a:effectLst/>
                <a:sym typeface="+mn-ea"/>
              </a:rPr>
              <a:t>帮助确保评审过程顺利进行</a:t>
            </a:r>
            <a:endParaRPr lang="zh-CN" altLang="en-US" sz="2000">
              <a:solidFill>
                <a:schemeClr val="tx1"/>
              </a:solidFill>
              <a:effectLst/>
              <a:sym typeface="+mn-ea"/>
            </a:endParaRPr>
          </a:p>
          <a:p>
            <a:pPr marL="800100" lvl="1" indent="-342900" algn="just" fontAlgn="auto">
              <a:lnSpc>
                <a:spcPct val="200000"/>
              </a:lnSpc>
              <a:buFont typeface="Arial" panose="020B0604020202020204" pitchFamily="34" charset="0"/>
              <a:buChar char="•"/>
            </a:pPr>
            <a:r>
              <a:rPr lang="zh-CN" altLang="en-US">
                <a:solidFill>
                  <a:schemeClr val="tx1"/>
                </a:solidFill>
                <a:sym typeface="+mn-ea"/>
              </a:rPr>
              <a:t>可提供一封说明信帮助评审过程顺利进行，以明了的语言、简单的方式写出论文的整体逻辑使他们明白论文的重要性及主要内容</a:t>
            </a:r>
            <a:endParaRPr lang="zh-CN" altLang="en-US">
              <a:solidFill>
                <a:schemeClr val="tx1"/>
              </a:solidFill>
              <a:sym typeface="+mn-ea"/>
            </a:endParaRPr>
          </a:p>
          <a:p>
            <a:pPr marL="800100" lvl="1" indent="-342900" algn="just" fontAlgn="auto">
              <a:lnSpc>
                <a:spcPct val="200000"/>
              </a:lnSpc>
              <a:buFont typeface="Arial" panose="020B0604020202020204" pitchFamily="34" charset="0"/>
              <a:buChar char="•"/>
            </a:pPr>
            <a:r>
              <a:rPr lang="zh-CN" altLang="en-US">
                <a:solidFill>
                  <a:schemeClr val="tx1"/>
                </a:solidFill>
                <a:sym typeface="+mn-ea"/>
              </a:rPr>
              <a:t>还可说明</a:t>
            </a:r>
            <a:r>
              <a:rPr lang="zh-CN" altLang="en-US">
                <a:solidFill>
                  <a:schemeClr val="tx1"/>
                </a:solidFill>
                <a:sym typeface="+mn-ea"/>
              </a:rPr>
              <a:t>自己的可用信息、其他期刊上正在审核的相关著作、或是致力于同样问题的其他科学家的名字，所以在审查你的论文的时候可能会有利益冲突</a:t>
            </a:r>
            <a:endParaRPr lang="zh-CN" altLang="en-US">
              <a:solidFill>
                <a:schemeClr val="tx1"/>
              </a:solidFill>
              <a:sym typeface="+mn-ea"/>
            </a:endParaRPr>
          </a:p>
          <a:p>
            <a:pPr marL="800100" lvl="1" indent="-342900" algn="just" fontAlgn="auto">
              <a:lnSpc>
                <a:spcPct val="200000"/>
              </a:lnSpc>
              <a:buFont typeface="Arial" panose="020B0604020202020204" pitchFamily="34" charset="0"/>
              <a:buChar char="•"/>
            </a:pPr>
            <a:r>
              <a:rPr lang="zh-CN" altLang="en-US">
                <a:solidFill>
                  <a:schemeClr val="tx1"/>
                </a:solidFill>
                <a:sym typeface="+mn-ea"/>
              </a:rPr>
              <a:t>如果有必要的话，找几个审核被拒绝的人，询问一下被拒绝原因</a:t>
            </a:r>
            <a:endParaRPr lang="zh-CN" altLang="en-US">
              <a:solidFill>
                <a:schemeClr val="tx1"/>
              </a:solidFill>
              <a:sym typeface="+mn-ea"/>
            </a:endParaRPr>
          </a:p>
          <a:p>
            <a:pPr marL="800100" lvl="1" indent="-342900" algn="just" fontAlgn="auto">
              <a:lnSpc>
                <a:spcPct val="200000"/>
              </a:lnSpc>
              <a:buFont typeface="Arial" panose="020B0604020202020204" pitchFamily="34" charset="0"/>
              <a:buChar char="•"/>
            </a:pPr>
            <a:r>
              <a:rPr lang="zh-CN" altLang="en-US">
                <a:solidFill>
                  <a:schemeClr val="tx1"/>
                </a:solidFill>
                <a:sym typeface="+mn-ea"/>
              </a:rPr>
              <a:t>所有不包含在论文主体部分的相关数据必须让审稿人可以清楚地看到，可以做一个附录或者通过一个公开可用的数据库展现给他们</a:t>
            </a:r>
            <a:endParaRPr lang="zh-CN" altLang="en-US">
              <a:sym typeface="+mn-ea"/>
            </a:endParaRPr>
          </a:p>
        </p:txBody>
      </p:sp>
      <p:sp>
        <p:nvSpPr>
          <p:cNvPr id="5" name="文本框 4"/>
          <p:cNvSpPr txBox="1"/>
          <p:nvPr/>
        </p:nvSpPr>
        <p:spPr>
          <a:xfrm>
            <a:off x="1120775" y="942975"/>
            <a:ext cx="2613025" cy="398780"/>
          </a:xfrm>
          <a:prstGeom prst="rect">
            <a:avLst/>
          </a:prstGeom>
          <a:noFill/>
        </p:spPr>
        <p:txBody>
          <a:bodyPr wrap="square" rtlCol="0">
            <a:spAutoFit/>
          </a:bodyPr>
          <a:p>
            <a:r>
              <a:rPr lang="zh-CN" altLang="en-US" sz="2000" dirty="0">
                <a:solidFill>
                  <a:srgbClr val="113A59"/>
                </a:solidFill>
                <a:latin typeface="Times New Roman" panose="02020603050405020304" charset="0"/>
                <a:ea typeface="宋体" panose="02010600030101010101" pitchFamily="2" charset="-122"/>
                <a:cs typeface="Times New Roman" panose="02020603050405020304" charset="0"/>
              </a:rPr>
              <a:t>0</a:t>
            </a:r>
            <a:r>
              <a:rPr lang="en-US" altLang="zh-CN" sz="2000" dirty="0">
                <a:solidFill>
                  <a:srgbClr val="113A59"/>
                </a:solidFill>
                <a:latin typeface="Times New Roman" panose="02020603050405020304" charset="0"/>
                <a:ea typeface="宋体" panose="02010600030101010101" pitchFamily="2" charset="-122"/>
                <a:cs typeface="Times New Roman" panose="02020603050405020304" charset="0"/>
              </a:rPr>
              <a:t>2</a:t>
            </a:r>
            <a:r>
              <a:rPr lang="zh-CN" altLang="en-US" sz="2000" dirty="0">
                <a:solidFill>
                  <a:srgbClr val="113A59"/>
                </a:solidFill>
                <a:latin typeface="Times New Roman" panose="02020603050405020304" charset="0"/>
                <a:ea typeface="宋体" panose="02010600030101010101" pitchFamily="2" charset="-122"/>
                <a:cs typeface="黑体" panose="02010609060101010101" charset="-122"/>
              </a:rPr>
              <a:t>  </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发表</a:t>
            </a:r>
            <a:r>
              <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技巧</a:t>
            </a:r>
            <a:endPar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17" name="文本框 16"/>
          <p:cNvSpPr txBox="1"/>
          <p:nvPr/>
        </p:nvSpPr>
        <p:spPr>
          <a:xfrm>
            <a:off x="1132205" y="1341755"/>
            <a:ext cx="9928225" cy="4323080"/>
          </a:xfrm>
          <a:prstGeom prst="rect">
            <a:avLst/>
          </a:prstGeom>
          <a:noFill/>
          <a:ln w="9525">
            <a:noFill/>
          </a:ln>
        </p:spPr>
        <p:txBody>
          <a:bodyPr wrap="square">
            <a:spAutoFit/>
          </a:bodyPr>
          <a:p>
            <a:pPr marL="342900" lvl="0" indent="-342900" algn="just" fontAlgn="auto">
              <a:lnSpc>
                <a:spcPct val="250000"/>
              </a:lnSpc>
              <a:buFont typeface="Wingdings" panose="05000000000000000000" charset="0"/>
              <a:buChar char="Ø"/>
            </a:pPr>
            <a:r>
              <a:rPr lang="zh-CN" altLang="en-US" sz="2000">
                <a:solidFill>
                  <a:schemeClr val="tx1"/>
                </a:solidFill>
                <a:effectLst/>
                <a:sym typeface="+mn-ea"/>
              </a:rPr>
              <a:t>积极的并有建设性的回应评审的问题</a:t>
            </a:r>
            <a:endParaRPr lang="zh-CN" altLang="en-US" sz="2000">
              <a:solidFill>
                <a:schemeClr val="tx1"/>
              </a:solidFill>
              <a:effectLst/>
              <a:sym typeface="+mn-ea"/>
            </a:endParaRPr>
          </a:p>
          <a:p>
            <a:pPr marL="800100" lvl="1" indent="-342900" algn="just" fontAlgn="auto">
              <a:lnSpc>
                <a:spcPct val="250000"/>
              </a:lnSpc>
              <a:buFont typeface="Arial" panose="020B0604020202020204" pitchFamily="34" charset="0"/>
              <a:buChar char="•"/>
            </a:pPr>
            <a:r>
              <a:rPr lang="zh-CN" altLang="en-US">
                <a:sym typeface="+mn-ea"/>
              </a:rPr>
              <a:t>如果把评审提供的建议设想为有建设性的批评，那么论文被接受的几率就会增加</a:t>
            </a:r>
            <a:endParaRPr lang="zh-CN" altLang="en-US">
              <a:sym typeface="+mn-ea"/>
            </a:endParaRPr>
          </a:p>
          <a:p>
            <a:pPr marL="800100" lvl="1" indent="-342900" algn="just" fontAlgn="auto">
              <a:lnSpc>
                <a:spcPct val="250000"/>
              </a:lnSpc>
              <a:buFont typeface="Arial" panose="020B0604020202020204" pitchFamily="34" charset="0"/>
              <a:buChar char="•"/>
            </a:pPr>
            <a:r>
              <a:rPr lang="zh-CN" altLang="en-US">
                <a:sym typeface="+mn-ea"/>
              </a:rPr>
              <a:t>把修正好的论文寄回给期刊的时候，要详细的、逐点的解释如何处理每一个审稿人的评论</a:t>
            </a:r>
            <a:endParaRPr lang="zh-CN" altLang="en-US">
              <a:sym typeface="+mn-ea"/>
            </a:endParaRPr>
          </a:p>
          <a:p>
            <a:pPr marL="800100" lvl="1" indent="-342900" algn="just" fontAlgn="auto">
              <a:lnSpc>
                <a:spcPct val="250000"/>
              </a:lnSpc>
              <a:buFont typeface="Arial" panose="020B0604020202020204" pitchFamily="34" charset="0"/>
              <a:buChar char="•"/>
            </a:pPr>
            <a:r>
              <a:rPr lang="zh-CN" altLang="en-US">
                <a:sym typeface="+mn-ea"/>
              </a:rPr>
              <a:t>编辑可能会把你的回复寄给评审，所以如果你拒绝处理某个评论，要仔细地写出你的依据，并且不能有所冒犯</a:t>
            </a:r>
            <a:endParaRPr lang="zh-CN" altLang="en-US">
              <a:sym typeface="+mn-ea"/>
            </a:endParaRPr>
          </a:p>
          <a:p>
            <a:pPr marL="800100" lvl="1" indent="-342900" algn="just" fontAlgn="auto">
              <a:lnSpc>
                <a:spcPct val="250000"/>
              </a:lnSpc>
              <a:buFont typeface="Arial" panose="020B0604020202020204" pitchFamily="34" charset="0"/>
              <a:buChar char="•"/>
            </a:pPr>
            <a:r>
              <a:rPr lang="zh-CN" altLang="en-US">
                <a:sym typeface="+mn-ea"/>
              </a:rPr>
              <a:t>要尊敬的对待审稿人的评论和动机</a:t>
            </a:r>
            <a:endParaRPr lang="zh-CN" altLang="en-US">
              <a:sym typeface="+mn-ea"/>
            </a:endParaRPr>
          </a:p>
        </p:txBody>
      </p:sp>
      <p:sp>
        <p:nvSpPr>
          <p:cNvPr id="5" name="文本框 4"/>
          <p:cNvSpPr txBox="1"/>
          <p:nvPr/>
        </p:nvSpPr>
        <p:spPr>
          <a:xfrm>
            <a:off x="1120775" y="942975"/>
            <a:ext cx="2613025" cy="398780"/>
          </a:xfrm>
          <a:prstGeom prst="rect">
            <a:avLst/>
          </a:prstGeom>
          <a:noFill/>
        </p:spPr>
        <p:txBody>
          <a:bodyPr wrap="square" rtlCol="0">
            <a:spAutoFit/>
          </a:bodyPr>
          <a:p>
            <a:r>
              <a:rPr lang="zh-CN" altLang="en-US" sz="2000" dirty="0">
                <a:solidFill>
                  <a:srgbClr val="113A59"/>
                </a:solidFill>
                <a:latin typeface="Times New Roman" panose="02020603050405020304" charset="0"/>
                <a:ea typeface="宋体" panose="02010600030101010101" pitchFamily="2" charset="-122"/>
                <a:cs typeface="Times New Roman" panose="02020603050405020304" charset="0"/>
              </a:rPr>
              <a:t>0</a:t>
            </a:r>
            <a:r>
              <a:rPr lang="en-US" altLang="zh-CN" sz="2000" dirty="0">
                <a:solidFill>
                  <a:srgbClr val="113A59"/>
                </a:solidFill>
                <a:latin typeface="Times New Roman" panose="02020603050405020304" charset="0"/>
                <a:ea typeface="宋体" panose="02010600030101010101" pitchFamily="2" charset="-122"/>
                <a:cs typeface="Times New Roman" panose="02020603050405020304" charset="0"/>
              </a:rPr>
              <a:t>2</a:t>
            </a:r>
            <a:r>
              <a:rPr lang="zh-CN" altLang="en-US" sz="2000" dirty="0">
                <a:solidFill>
                  <a:srgbClr val="113A59"/>
                </a:solidFill>
                <a:latin typeface="Times New Roman" panose="02020603050405020304" charset="0"/>
                <a:ea typeface="宋体" panose="02010600030101010101" pitchFamily="2" charset="-122"/>
                <a:cs typeface="黑体" panose="02010609060101010101" charset="-122"/>
              </a:rPr>
              <a:t>  </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发表</a:t>
            </a:r>
            <a:r>
              <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技巧</a:t>
            </a:r>
            <a:endPar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603"/>
          <p:cNvSpPr txBox="1"/>
          <p:nvPr/>
        </p:nvSpPr>
        <p:spPr bwMode="auto">
          <a:xfrm>
            <a:off x="3231280" y="2950630"/>
            <a:ext cx="5386070" cy="1090295"/>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6500" b="1" dirty="0">
                <a:solidFill>
                  <a:schemeClr val="tx1"/>
                </a:solidFill>
                <a:latin typeface="楷体" panose="02010609060101010101" charset="-122"/>
                <a:ea typeface="楷体" panose="02010609060101010101" charset="-122"/>
              </a:rPr>
              <a:t>感谢您的收看</a:t>
            </a:r>
            <a:endParaRPr lang="zh-CN" altLang="en-US" sz="6500" dirty="0">
              <a:solidFill>
                <a:schemeClr val="tx1"/>
              </a:solidFill>
            </a:endParaRPr>
          </a:p>
        </p:txBody>
      </p:sp>
      <p:sp>
        <p:nvSpPr>
          <p:cNvPr id="3" name="矩形 2"/>
          <p:cNvSpPr/>
          <p:nvPr/>
        </p:nvSpPr>
        <p:spPr>
          <a:xfrm>
            <a:off x="591054" y="3254788"/>
            <a:ext cx="292604"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165"/>
          </a:p>
        </p:txBody>
      </p:sp>
      <p:grpSp>
        <p:nvGrpSpPr>
          <p:cNvPr id="24" name="组合 23"/>
          <p:cNvGrpSpPr/>
          <p:nvPr/>
        </p:nvGrpSpPr>
        <p:grpSpPr>
          <a:xfrm>
            <a:off x="373286" y="210054"/>
            <a:ext cx="7578392" cy="734530"/>
            <a:chOff x="434" y="226"/>
            <a:chExt cx="8811" cy="854"/>
          </a:xfrm>
        </p:grpSpPr>
        <p:pic>
          <p:nvPicPr>
            <p:cNvPr id="22" name="图片 21" descr="图片1"/>
            <p:cNvPicPr>
              <a:picLocks noChangeAspect="1"/>
            </p:cNvPicPr>
            <p:nvPr/>
          </p:nvPicPr>
          <p:blipFill>
            <a:blip r:embed="rId2"/>
            <a:stretch>
              <a:fillRect/>
            </a:stretch>
          </p:blipFill>
          <p:spPr>
            <a:xfrm>
              <a:off x="434" y="226"/>
              <a:ext cx="845" cy="854"/>
            </a:xfrm>
            <a:prstGeom prst="rect">
              <a:avLst/>
            </a:prstGeom>
          </p:spPr>
        </p:pic>
        <p:sp>
          <p:nvSpPr>
            <p:cNvPr id="23" name="文本框 22"/>
            <p:cNvSpPr txBox="1"/>
            <p:nvPr/>
          </p:nvSpPr>
          <p:spPr>
            <a:xfrm>
              <a:off x="1279" y="363"/>
              <a:ext cx="7966" cy="494"/>
            </a:xfrm>
            <a:prstGeom prst="rect">
              <a:avLst/>
            </a:prstGeom>
            <a:noFill/>
          </p:spPr>
          <p:txBody>
            <a:bodyPr wrap="square" rtlCol="0">
              <a:spAutoFit/>
            </a:bodyPr>
            <a:p>
              <a:r>
                <a:rPr lang="zh-CN" altLang="en-US" sz="2165">
                  <a:solidFill>
                    <a:schemeClr val="accent1"/>
                  </a:solidFill>
                </a:rPr>
                <a:t>四川建力源工程技术咨询有限公司</a:t>
              </a:r>
              <a:endParaRPr lang="zh-CN" altLang="en-US" sz="2165">
                <a:solidFill>
                  <a:schemeClr val="accent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7" name="矩形 6"/>
          <p:cNvSpPr/>
          <p:nvPr/>
        </p:nvSpPr>
        <p:spPr>
          <a:xfrm>
            <a:off x="634059" y="3331680"/>
            <a:ext cx="465125" cy="14630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4" name="矩形 3"/>
          <p:cNvSpPr/>
          <p:nvPr/>
        </p:nvSpPr>
        <p:spPr>
          <a:xfrm>
            <a:off x="2286083" y="1411790"/>
            <a:ext cx="97535" cy="877812"/>
          </a:xfrm>
          <a:prstGeom prst="rect">
            <a:avLst/>
          </a:prstGeom>
          <a:solidFill>
            <a:srgbClr val="225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5"/>
          </a:p>
        </p:txBody>
      </p:sp>
      <p:sp>
        <p:nvSpPr>
          <p:cNvPr id="5" name="TextBox 603"/>
          <p:cNvSpPr txBox="1"/>
          <p:nvPr/>
        </p:nvSpPr>
        <p:spPr bwMode="auto">
          <a:xfrm>
            <a:off x="1274377" y="1996929"/>
            <a:ext cx="808990" cy="1424940"/>
          </a:xfrm>
          <a:prstGeom prst="rect">
            <a:avLst/>
          </a:prstGeom>
          <a:noFill/>
        </p:spPr>
        <p:txBody>
          <a:bodyPr wrap="none" lIns="91280" tIns="45641" rIns="91280" bIns="45641">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4335" spc="600" dirty="0">
                <a:solidFill>
                  <a:schemeClr val="tx1"/>
                </a:solidFill>
              </a:rPr>
              <a:t>目</a:t>
            </a:r>
            <a:endParaRPr lang="zh-CN" altLang="en-US" sz="4335" spc="600" dirty="0">
              <a:solidFill>
                <a:schemeClr val="tx1"/>
              </a:solidFill>
            </a:endParaRPr>
          </a:p>
          <a:p>
            <a:pPr algn="l"/>
            <a:r>
              <a:rPr lang="zh-CN" altLang="en-US" sz="4335" spc="600" dirty="0">
                <a:solidFill>
                  <a:schemeClr val="tx1"/>
                </a:solidFill>
              </a:rPr>
              <a:t>录</a:t>
            </a:r>
            <a:endParaRPr lang="zh-CN" altLang="en-US" sz="4335" spc="0" dirty="0">
              <a:solidFill>
                <a:schemeClr val="tx1"/>
              </a:solidFill>
            </a:endParaRPr>
          </a:p>
        </p:txBody>
      </p:sp>
      <p:grpSp>
        <p:nvGrpSpPr>
          <p:cNvPr id="2" name="组合 1"/>
          <p:cNvGrpSpPr/>
          <p:nvPr/>
        </p:nvGrpSpPr>
        <p:grpSpPr>
          <a:xfrm>
            <a:off x="395649" y="210914"/>
            <a:ext cx="7576672" cy="731950"/>
            <a:chOff x="436" y="180"/>
            <a:chExt cx="8809" cy="851"/>
          </a:xfrm>
        </p:grpSpPr>
        <p:pic>
          <p:nvPicPr>
            <p:cNvPr id="3" name="图片 2" descr="图片1">
              <a:hlinkClick r:id="rId2" action="ppaction://hlinksldjump"/>
            </p:cNvPr>
            <p:cNvPicPr>
              <a:picLocks noChangeAspect="1"/>
            </p:cNvPicPr>
            <p:nvPr/>
          </p:nvPicPr>
          <p:blipFill>
            <a:blip r:embed="rId3"/>
            <a:stretch>
              <a:fillRect/>
            </a:stretch>
          </p:blipFill>
          <p:spPr>
            <a:xfrm>
              <a:off x="436" y="180"/>
              <a:ext cx="843" cy="851"/>
            </a:xfrm>
            <a:prstGeom prst="rect">
              <a:avLst/>
            </a:prstGeom>
          </p:spPr>
        </p:pic>
        <p:sp>
          <p:nvSpPr>
            <p:cNvPr id="6" name="文本框 5"/>
            <p:cNvSpPr txBox="1"/>
            <p:nvPr/>
          </p:nvSpPr>
          <p:spPr>
            <a:xfrm>
              <a:off x="1279" y="316"/>
              <a:ext cx="7966" cy="542"/>
            </a:xfrm>
            <a:prstGeom prst="rect">
              <a:avLst/>
            </a:prstGeom>
            <a:noFill/>
          </p:spPr>
          <p:txBody>
            <a:bodyPr wrap="square" rtlCol="0">
              <a:spAutoFit/>
            </a:bodyPr>
            <a:p>
              <a:r>
                <a:rPr lang="zh-CN" altLang="en-US" sz="2440">
                  <a:solidFill>
                    <a:schemeClr val="accent1"/>
                  </a:solidFill>
                </a:rPr>
                <a:t>四川建力源工程技术咨询有限公司</a:t>
              </a:r>
              <a:endParaRPr lang="zh-CN" altLang="en-US" sz="2440">
                <a:solidFill>
                  <a:schemeClr val="accent1"/>
                </a:solidFill>
              </a:endParaRPr>
            </a:p>
          </p:txBody>
        </p:sp>
      </p:grpSp>
      <p:graphicFrame>
        <p:nvGraphicFramePr>
          <p:cNvPr id="8" name="表格 7"/>
          <p:cNvGraphicFramePr/>
          <p:nvPr>
            <p:custDataLst>
              <p:tags r:id="rId4"/>
            </p:custDataLst>
          </p:nvPr>
        </p:nvGraphicFramePr>
        <p:xfrm>
          <a:off x="4172344" y="2800075"/>
          <a:ext cx="3899535" cy="1245235"/>
        </p:xfrm>
        <a:graphic>
          <a:graphicData uri="http://schemas.openxmlformats.org/drawingml/2006/table">
            <a:tbl>
              <a:tblPr firstRow="1" bandRow="1">
                <a:tableStyleId>{5940675A-B579-460E-94D1-54222C63F5DA}</a:tableStyleId>
              </a:tblPr>
              <a:tblGrid>
                <a:gridCol w="1025525"/>
                <a:gridCol w="2874010"/>
              </a:tblGrid>
              <a:tr h="617855">
                <a:tc>
                  <a:txBody>
                    <a:bodyPr/>
                    <a:p>
                      <a:pPr indent="0" algn="ctr">
                        <a:buNone/>
                      </a:pPr>
                      <a:r>
                        <a:rPr lang="en-US" sz="2800" b="0">
                          <a:solidFill>
                            <a:srgbClr val="000000"/>
                          </a:solidFill>
                          <a:uFillTx/>
                          <a:latin typeface="Times New Roman" panose="02020603050405020304" charset="0"/>
                          <a:ea typeface="宋体" panose="02010600030101010101" pitchFamily="2" charset="-122"/>
                          <a:cs typeface="Times New Roman" panose="02020603050405020304" charset="0"/>
                        </a:rPr>
                        <a:t>01</a:t>
                      </a:r>
                      <a:endParaRPr lang="en-US" altLang="en-US" sz="2800" b="0">
                        <a:solidFill>
                          <a:srgbClr val="000000"/>
                        </a:solidFill>
                        <a:uFillTx/>
                        <a:latin typeface="Times New Roman" panose="02020603050405020304" charset="0"/>
                        <a:ea typeface="宋体" panose="02010600030101010101" pitchFamily="2" charset="-122"/>
                        <a:cs typeface="Times New Roman" panose="02020603050405020304" charset="0"/>
                      </a:endParaRPr>
                    </a:p>
                  </a:txBody>
                  <a:tcPr marL="17202" marR="17202" marT="17202" marB="61926" vert="horz"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p>
                      <a:pPr indent="0">
                        <a:buNone/>
                      </a:pPr>
                      <a:r>
                        <a:rPr lang="en-US" altLang="en-US" sz="2800" b="0">
                          <a:solidFill>
                            <a:srgbClr val="000000"/>
                          </a:solidFill>
                          <a:uFillTx/>
                          <a:latin typeface="Times New Roman" panose="02020603050405020304" charset="0"/>
                          <a:ea typeface="宋体" panose="02010600030101010101" pitchFamily="2" charset="-122"/>
                          <a:cs typeface="Times New Roman" panose="02020603050405020304" charset="0"/>
                        </a:rPr>
                        <a:t>发表</a:t>
                      </a:r>
                      <a:r>
                        <a:rPr lang="zh-CN" altLang="en-US" sz="2800" b="0">
                          <a:solidFill>
                            <a:srgbClr val="000000"/>
                          </a:solidFill>
                          <a:uFillTx/>
                          <a:latin typeface="Times New Roman" panose="02020603050405020304" charset="0"/>
                          <a:ea typeface="宋体" panose="02010600030101010101" pitchFamily="2" charset="-122"/>
                          <a:cs typeface="Times New Roman" panose="02020603050405020304" charset="0"/>
                        </a:rPr>
                        <a:t>流</a:t>
                      </a:r>
                      <a:r>
                        <a:rPr lang="en-US" altLang="en-US" sz="2800" b="0">
                          <a:solidFill>
                            <a:srgbClr val="000000"/>
                          </a:solidFill>
                          <a:uFillTx/>
                          <a:latin typeface="Times New Roman" panose="02020603050405020304" charset="0"/>
                          <a:ea typeface="宋体" panose="02010600030101010101" pitchFamily="2" charset="-122"/>
                          <a:cs typeface="Times New Roman" panose="02020603050405020304" charset="0"/>
                        </a:rPr>
                        <a:t>程</a:t>
                      </a:r>
                      <a:endParaRPr lang="en-US" altLang="en-US" sz="2800" b="0">
                        <a:solidFill>
                          <a:srgbClr val="000000"/>
                        </a:solidFill>
                        <a:uFillTx/>
                        <a:latin typeface="Times New Roman" panose="02020603050405020304" charset="0"/>
                        <a:ea typeface="宋体" panose="02010600030101010101" pitchFamily="2" charset="-122"/>
                        <a:cs typeface="Times New Roman" panose="02020603050405020304" charset="0"/>
                      </a:endParaRPr>
                    </a:p>
                  </a:txBody>
                  <a:tcPr marL="17202" marR="17202" marT="17202" marB="61926" vert="horz"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r h="627380">
                <a:tc>
                  <a:txBody>
                    <a:bodyPr/>
                    <a:p>
                      <a:pPr indent="0" algn="ctr">
                        <a:buNone/>
                      </a:pPr>
                      <a:r>
                        <a:rPr lang="en-US" sz="2800" b="0">
                          <a:solidFill>
                            <a:srgbClr val="000000"/>
                          </a:solidFill>
                          <a:uFillTx/>
                          <a:latin typeface="Times New Roman" panose="02020603050405020304" charset="0"/>
                          <a:ea typeface="宋体" panose="02010600030101010101" pitchFamily="2" charset="-122"/>
                          <a:cs typeface="Times New Roman" panose="02020603050405020304" charset="0"/>
                        </a:rPr>
                        <a:t>02</a:t>
                      </a:r>
                      <a:endParaRPr lang="en-US" altLang="en-US" sz="2800" b="0">
                        <a:solidFill>
                          <a:srgbClr val="000000"/>
                        </a:solidFill>
                        <a:uFillTx/>
                        <a:latin typeface="Times New Roman" panose="02020603050405020304" charset="0"/>
                        <a:ea typeface="宋体" panose="02010600030101010101" pitchFamily="2" charset="-122"/>
                        <a:cs typeface="Times New Roman" panose="02020603050405020304" charset="0"/>
                      </a:endParaRPr>
                    </a:p>
                  </a:txBody>
                  <a:tcPr marL="17202" marR="17202" marT="17202" marB="61926" vert="horz"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c>
                  <a:txBody>
                    <a:bodyPr/>
                    <a:p>
                      <a:pPr indent="0">
                        <a:buNone/>
                      </a:pPr>
                      <a:r>
                        <a:rPr lang="en-US" altLang="en-US" sz="2800" b="0">
                          <a:solidFill>
                            <a:srgbClr val="000000"/>
                          </a:solidFill>
                          <a:uFillTx/>
                          <a:latin typeface="Times New Roman" panose="02020603050405020304" charset="0"/>
                          <a:ea typeface="宋体" panose="02010600030101010101" pitchFamily="2" charset="-122"/>
                          <a:cs typeface="Times New Roman" panose="02020603050405020304" charset="0"/>
                        </a:rPr>
                        <a:t>发表技巧</a:t>
                      </a:r>
                      <a:endParaRPr lang="en-US" altLang="en-US" sz="2800" b="0">
                        <a:solidFill>
                          <a:srgbClr val="000000"/>
                        </a:solidFill>
                        <a:uFillTx/>
                        <a:latin typeface="Times New Roman" panose="02020603050405020304" charset="0"/>
                        <a:ea typeface="宋体" panose="02010600030101010101" pitchFamily="2" charset="-122"/>
                        <a:cs typeface="Times New Roman" panose="02020603050405020304" charset="0"/>
                      </a:endParaRPr>
                    </a:p>
                  </a:txBody>
                  <a:tcPr marL="17202" marR="17202" marT="17202" marB="61926" vert="horz" anchor="ctr">
                    <a:lnL w="19050" cap="flat" cmpd="sng">
                      <a:solidFill>
                        <a:srgbClr val="FFFFFF"/>
                      </a:solidFill>
                      <a:prstDash val="solid"/>
                      <a:headEnd type="none" w="med" len="med"/>
                      <a:tailEnd type="none" w="med" len="med"/>
                    </a:lnL>
                    <a:lnR w="19050" cap="flat" cmpd="sng">
                      <a:solidFill>
                        <a:srgbClr val="FFFFFF"/>
                      </a:solidFill>
                      <a:prstDash val="solid"/>
                      <a:headEnd type="none" w="med" len="med"/>
                      <a:tailEnd type="none" w="med" len="med"/>
                    </a:lnR>
                    <a:lnT w="19050" cap="flat" cmpd="sng">
                      <a:solidFill>
                        <a:srgbClr val="FFFFFF"/>
                      </a:solidFill>
                      <a:prstDash val="solid"/>
                      <a:headEnd type="none" w="med" len="med"/>
                      <a:tailEnd type="none" w="med" len="med"/>
                    </a:lnT>
                    <a:lnB w="19050" cap="flat" cmpd="sng">
                      <a:solidFill>
                        <a:srgbClr val="FFFFFF"/>
                      </a:solidFill>
                      <a:prstDash val="solid"/>
                      <a:headEnd type="none" w="med" len="med"/>
                      <a:tailEnd type="none" w="med" len="med"/>
                    </a:lnB>
                    <a:lnTlToBr>
                      <a:noFill/>
                    </a:lnTlToBr>
                    <a:lnBlToTr>
                      <a:noFill/>
                    </a:lnBlTo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tcPr>
                </a:tc>
              </a:tr>
            </a:tbl>
          </a:graphicData>
        </a:graphic>
      </p:graphicFrame>
    </p:spTree>
    <p:custDataLst>
      <p:tags r:id="rId5"/>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13" name="文本框 12"/>
          <p:cNvSpPr txBox="1"/>
          <p:nvPr/>
        </p:nvSpPr>
        <p:spPr>
          <a:xfrm>
            <a:off x="1120775" y="942975"/>
            <a:ext cx="2613025" cy="398780"/>
          </a:xfrm>
          <a:prstGeom prst="rect">
            <a:avLst/>
          </a:prstGeom>
          <a:noFill/>
        </p:spPr>
        <p:txBody>
          <a:bodyPr wrap="square" rtlCol="0">
            <a:spAutoFit/>
          </a:bodyPr>
          <a:p>
            <a:r>
              <a:rPr lang="zh-CN" altLang="en-US" sz="2000" dirty="0">
                <a:solidFill>
                  <a:srgbClr val="113A59"/>
                </a:solidFill>
                <a:latin typeface="Times New Roman" panose="02020603050405020304" charset="0"/>
                <a:ea typeface="宋体" panose="02010600030101010101" pitchFamily="2" charset="-122"/>
                <a:cs typeface="Times New Roman" panose="02020603050405020304" charset="0"/>
              </a:rPr>
              <a:t>0</a:t>
            </a:r>
            <a:r>
              <a:rPr lang="en-US" altLang="zh-CN" sz="2000" dirty="0">
                <a:solidFill>
                  <a:srgbClr val="113A59"/>
                </a:solidFill>
                <a:latin typeface="Times New Roman" panose="02020603050405020304" charset="0"/>
                <a:ea typeface="宋体" panose="02010600030101010101" pitchFamily="2" charset="-122"/>
                <a:cs typeface="Times New Roman" panose="02020603050405020304" charset="0"/>
              </a:rPr>
              <a:t>1</a:t>
            </a:r>
            <a:r>
              <a:rPr lang="zh-CN" altLang="en-US" sz="2000" dirty="0">
                <a:solidFill>
                  <a:srgbClr val="113A59"/>
                </a:solidFill>
                <a:latin typeface="Times New Roman" panose="02020603050405020304" charset="0"/>
                <a:ea typeface="宋体" panose="02010600030101010101" pitchFamily="2" charset="-122"/>
                <a:cs typeface="黑体" panose="02010609060101010101" charset="-122"/>
              </a:rPr>
              <a:t>  </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发表</a:t>
            </a:r>
            <a:r>
              <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流</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程</a:t>
            </a:r>
            <a:endParaRPr lang="en-US" altLang="en-US" sz="2000" dirty="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7" name="文本框 16"/>
          <p:cNvSpPr txBox="1"/>
          <p:nvPr/>
        </p:nvSpPr>
        <p:spPr>
          <a:xfrm>
            <a:off x="1130935" y="1341755"/>
            <a:ext cx="9930765" cy="4461510"/>
          </a:xfrm>
          <a:prstGeom prst="rect">
            <a:avLst/>
          </a:prstGeom>
          <a:noFill/>
          <a:ln w="9525">
            <a:noFill/>
          </a:ln>
        </p:spPr>
        <p:txBody>
          <a:bodyPr wrap="square">
            <a:spAutoFit/>
          </a:bodyPr>
          <a:p>
            <a:pPr indent="0" algn="just" fontAlgn="auto">
              <a:lnSpc>
                <a:spcPct val="200000"/>
              </a:lnSpc>
            </a:pPr>
            <a:r>
              <a:rPr lang="zh-CN" sz="2400" b="0">
                <a:solidFill>
                  <a:srgbClr val="000000"/>
                </a:solidFill>
                <a:uFillTx/>
                <a:latin typeface="Times New Roman" panose="02020603050405020304" charset="0"/>
                <a:ea typeface="宋体" panose="02010600030101010101" pitchFamily="2" charset="-122"/>
              </a:rPr>
              <a:t>一、选刊</a:t>
            </a:r>
            <a:endParaRPr lang="zh-CN" sz="2400" b="0">
              <a:solidFill>
                <a:srgbClr val="000000"/>
              </a:solidFill>
              <a:uFillTx/>
              <a:latin typeface="Times New Roman" panose="02020603050405020304" charset="0"/>
              <a:ea typeface="宋体" panose="02010600030101010101" pitchFamily="2" charset="-122"/>
            </a:endParaRPr>
          </a:p>
          <a:p>
            <a:pPr marL="342900" indent="-342900" algn="just" fontAlgn="auto">
              <a:lnSpc>
                <a:spcPct val="200000"/>
              </a:lnSpc>
              <a:buFont typeface="Wingdings" panose="05000000000000000000" charset="0"/>
              <a:buChar char="l"/>
            </a:pPr>
            <a:r>
              <a:rPr lang="zh-CN" sz="2400" b="0">
                <a:solidFill>
                  <a:srgbClr val="000000"/>
                </a:solidFill>
                <a:uFillTx/>
                <a:latin typeface="Times New Roman" panose="02020603050405020304" charset="0"/>
                <a:ea typeface="宋体" panose="02010600030101010101" pitchFamily="2" charset="-122"/>
              </a:rPr>
              <a:t>选定一种期刊杂志作为自己的投稿对象</a:t>
            </a:r>
            <a:endParaRPr lang="zh-CN" sz="2400" b="0">
              <a:solidFill>
                <a:srgbClr val="000000"/>
              </a:solidFill>
              <a:uFillTx/>
              <a:latin typeface="Times New Roman" panose="02020603050405020304" charset="0"/>
              <a:ea typeface="宋体" panose="02010600030101010101" pitchFamily="2" charset="-122"/>
            </a:endParaRPr>
          </a:p>
          <a:p>
            <a:pPr marL="800100" lvl="1" indent="-342900" algn="just" fontAlgn="auto">
              <a:lnSpc>
                <a:spcPct val="200000"/>
              </a:lnSpc>
              <a:buFont typeface="Wingdings" panose="05000000000000000000" charset="0"/>
              <a:buChar char="Ø"/>
            </a:pPr>
            <a:r>
              <a:rPr lang="zh-CN" altLang="en-US" sz="2000">
                <a:sym typeface="+mn-ea"/>
              </a:rPr>
              <a:t>期刊类型</a:t>
            </a:r>
            <a:endParaRPr lang="zh-CN" altLang="en-US" sz="2000">
              <a:sym typeface="+mn-ea"/>
            </a:endParaRPr>
          </a:p>
          <a:p>
            <a:pPr marL="1257300" lvl="2" indent="-342900" algn="just" fontAlgn="auto">
              <a:lnSpc>
                <a:spcPct val="200000"/>
              </a:lnSpc>
              <a:buFont typeface="Arial" panose="020B0604020202020204" pitchFamily="34" charset="0"/>
              <a:buChar char="•"/>
            </a:pPr>
            <a:r>
              <a:rPr lang="zh-CN" altLang="en-US">
                <a:solidFill>
                  <a:srgbClr val="000000"/>
                </a:solidFill>
                <a:uFillTx/>
                <a:latin typeface="Times New Roman" panose="02020603050405020304" charset="0"/>
                <a:ea typeface="宋体" panose="02010600030101010101" pitchFamily="2" charset="-122"/>
                <a:sym typeface="+mn-ea"/>
              </a:rPr>
              <a:t>期刊的类型决定了期刊的基本收稿方向和范围，方向不符合或牛头不对马嘴的</a:t>
            </a:r>
            <a:r>
              <a:rPr lang="zh-CN" altLang="en-US">
                <a:solidFill>
                  <a:srgbClr val="000000"/>
                </a:solidFill>
                <a:uFillTx/>
                <a:latin typeface="Times New Roman" panose="02020603050405020304" charset="0"/>
                <a:ea typeface="宋体" panose="02010600030101010101" pitchFamily="2" charset="-122"/>
                <a:sym typeface="+mn-ea"/>
              </a:rPr>
              <a:t>，就算文章质量再高也很难录用</a:t>
            </a:r>
            <a:endParaRPr lang="zh-CN" altLang="en-US">
              <a:solidFill>
                <a:srgbClr val="000000"/>
              </a:solidFill>
              <a:uFillTx/>
              <a:latin typeface="Times New Roman" panose="02020603050405020304" charset="0"/>
              <a:ea typeface="宋体" panose="02010600030101010101" pitchFamily="2" charset="-122"/>
              <a:sym typeface="+mn-ea"/>
            </a:endParaRPr>
          </a:p>
          <a:p>
            <a:pPr marL="800100" lvl="1" indent="-342900" algn="just" fontAlgn="auto">
              <a:lnSpc>
                <a:spcPct val="200000"/>
              </a:lnSpc>
              <a:buClrTx/>
              <a:buSzTx/>
              <a:buFont typeface="Wingdings" panose="05000000000000000000" charset="0"/>
              <a:buChar char="Ø"/>
            </a:pPr>
            <a:r>
              <a:rPr lang="zh-CN" altLang="en-US" sz="2000">
                <a:sym typeface="+mn-ea"/>
              </a:rPr>
              <a:t>栏目设置</a:t>
            </a:r>
            <a:endParaRPr lang="zh-CN" altLang="en-US" sz="2000">
              <a:sym typeface="+mn-ea"/>
            </a:endParaRPr>
          </a:p>
          <a:p>
            <a:pPr marL="1257300" lvl="2" indent="-342900" algn="just" fontAlgn="auto">
              <a:lnSpc>
                <a:spcPct val="200000"/>
              </a:lnSpc>
              <a:buClrTx/>
              <a:buSzTx/>
              <a:buFont typeface="Arial" panose="020B0604020202020204" pitchFamily="34" charset="0"/>
              <a:buChar char="•"/>
            </a:pPr>
            <a:r>
              <a:rPr lang="zh-CN" altLang="en-US" sz="1800">
                <a:solidFill>
                  <a:srgbClr val="000000"/>
                </a:solidFill>
                <a:uFillTx/>
                <a:latin typeface="Times New Roman" panose="02020603050405020304" charset="0"/>
                <a:ea typeface="宋体" panose="02010600030101010101" pitchFamily="2" charset="-122"/>
                <a:sym typeface="+mn-ea"/>
              </a:rPr>
              <a:t>每个期刊都会形成固定的栏目设置，只有方向一致的才能被收录进去</a:t>
            </a:r>
            <a:endParaRPr lang="zh-CN" altLang="en-US" sz="1800">
              <a:solidFill>
                <a:srgbClr val="000000"/>
              </a:solidFill>
              <a:uFillTx/>
              <a:latin typeface="Times New Roman" panose="02020603050405020304" charset="0"/>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13" name="文本框 12"/>
          <p:cNvSpPr txBox="1"/>
          <p:nvPr/>
        </p:nvSpPr>
        <p:spPr>
          <a:xfrm>
            <a:off x="1120775" y="942975"/>
            <a:ext cx="2613025" cy="398780"/>
          </a:xfrm>
          <a:prstGeom prst="rect">
            <a:avLst/>
          </a:prstGeom>
          <a:noFill/>
        </p:spPr>
        <p:txBody>
          <a:bodyPr wrap="square" rtlCol="0">
            <a:spAutoFit/>
          </a:bodyPr>
          <a:p>
            <a:r>
              <a:rPr lang="zh-CN" altLang="en-US" sz="2000" dirty="0">
                <a:solidFill>
                  <a:srgbClr val="113A59"/>
                </a:solidFill>
                <a:latin typeface="Times New Roman" panose="02020603050405020304" charset="0"/>
                <a:ea typeface="宋体" panose="02010600030101010101" pitchFamily="2" charset="-122"/>
                <a:cs typeface="Times New Roman" panose="02020603050405020304" charset="0"/>
              </a:rPr>
              <a:t>0</a:t>
            </a:r>
            <a:r>
              <a:rPr lang="en-US" altLang="zh-CN" sz="2000" dirty="0">
                <a:solidFill>
                  <a:srgbClr val="113A59"/>
                </a:solidFill>
                <a:latin typeface="Times New Roman" panose="02020603050405020304" charset="0"/>
                <a:ea typeface="宋体" panose="02010600030101010101" pitchFamily="2" charset="-122"/>
                <a:cs typeface="Times New Roman" panose="02020603050405020304" charset="0"/>
              </a:rPr>
              <a:t>1</a:t>
            </a:r>
            <a:r>
              <a:rPr lang="zh-CN" altLang="en-US" sz="2000" dirty="0">
                <a:solidFill>
                  <a:srgbClr val="113A59"/>
                </a:solidFill>
                <a:latin typeface="Times New Roman" panose="02020603050405020304" charset="0"/>
                <a:ea typeface="宋体" panose="02010600030101010101" pitchFamily="2" charset="-122"/>
                <a:cs typeface="黑体" panose="02010609060101010101" charset="-122"/>
              </a:rPr>
              <a:t>  </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发表</a:t>
            </a:r>
            <a:r>
              <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流</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程</a:t>
            </a:r>
            <a:endParaRPr lang="en-US" altLang="en-US" sz="2000" dirty="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7" name="文本框 16"/>
          <p:cNvSpPr txBox="1"/>
          <p:nvPr/>
        </p:nvSpPr>
        <p:spPr>
          <a:xfrm>
            <a:off x="2063750" y="1341755"/>
            <a:ext cx="8064500" cy="5015865"/>
          </a:xfrm>
          <a:prstGeom prst="rect">
            <a:avLst/>
          </a:prstGeom>
          <a:noFill/>
          <a:ln w="9525">
            <a:noFill/>
          </a:ln>
        </p:spPr>
        <p:txBody>
          <a:bodyPr wrap="square">
            <a:spAutoFit/>
          </a:bodyPr>
          <a:p>
            <a:pPr indent="0" algn="just" fontAlgn="auto">
              <a:lnSpc>
                <a:spcPct val="200000"/>
              </a:lnSpc>
            </a:pPr>
            <a:r>
              <a:rPr lang="zh-CN" sz="2400" b="0">
                <a:solidFill>
                  <a:srgbClr val="000000"/>
                </a:solidFill>
                <a:uFillTx/>
                <a:latin typeface="Times New Roman" panose="02020603050405020304" charset="0"/>
                <a:ea typeface="宋体" panose="02010600030101010101" pitchFamily="2" charset="-122"/>
              </a:rPr>
              <a:t>一、选刊</a:t>
            </a:r>
            <a:endParaRPr lang="zh-CN" sz="2400" b="0">
              <a:solidFill>
                <a:srgbClr val="000000"/>
              </a:solidFill>
              <a:uFillTx/>
              <a:latin typeface="Times New Roman" panose="02020603050405020304" charset="0"/>
              <a:ea typeface="宋体" panose="02010600030101010101" pitchFamily="2" charset="-122"/>
            </a:endParaRPr>
          </a:p>
          <a:p>
            <a:pPr marL="342900" indent="-342900" algn="just" fontAlgn="auto">
              <a:lnSpc>
                <a:spcPct val="200000"/>
              </a:lnSpc>
              <a:buFont typeface="Wingdings" panose="05000000000000000000" charset="0"/>
              <a:buChar char="l"/>
            </a:pPr>
            <a:r>
              <a:rPr lang="zh-CN" sz="2400" b="0">
                <a:solidFill>
                  <a:srgbClr val="000000"/>
                </a:solidFill>
                <a:uFillTx/>
                <a:latin typeface="Times New Roman" panose="02020603050405020304" charset="0"/>
                <a:ea typeface="宋体" panose="02010600030101010101" pitchFamily="2" charset="-122"/>
              </a:rPr>
              <a:t>选定一种期刊杂志作为自己的投稿对象</a:t>
            </a:r>
            <a:endParaRPr lang="zh-CN" sz="2400" b="0">
              <a:solidFill>
                <a:srgbClr val="000000"/>
              </a:solidFill>
              <a:uFillTx/>
              <a:latin typeface="Times New Roman" panose="02020603050405020304" charset="0"/>
              <a:ea typeface="宋体" panose="02010600030101010101" pitchFamily="2" charset="-122"/>
            </a:endParaRPr>
          </a:p>
          <a:p>
            <a:pPr marL="800100" lvl="1" indent="-342900" algn="just" fontAlgn="auto">
              <a:lnSpc>
                <a:spcPct val="200000"/>
              </a:lnSpc>
              <a:buFont typeface="Wingdings" panose="05000000000000000000" charset="0"/>
              <a:buChar char="Ø"/>
            </a:pPr>
            <a:r>
              <a:rPr lang="zh-CN" altLang="en-US" sz="2000">
                <a:sym typeface="+mn-ea"/>
              </a:rPr>
              <a:t>杂志偏好</a:t>
            </a:r>
            <a:endParaRPr lang="zh-CN" altLang="en-US" sz="2000">
              <a:sym typeface="+mn-ea"/>
            </a:endParaRPr>
          </a:p>
          <a:p>
            <a:pPr marL="1257300" lvl="2" indent="-342900" algn="just" fontAlgn="auto">
              <a:lnSpc>
                <a:spcPct val="200000"/>
              </a:lnSpc>
              <a:buFont typeface="Arial" panose="020B0604020202020204" pitchFamily="34" charset="0"/>
              <a:buChar char="•"/>
            </a:pPr>
            <a:r>
              <a:rPr lang="zh-CN" altLang="en-US">
                <a:solidFill>
                  <a:srgbClr val="000000"/>
                </a:solidFill>
                <a:uFillTx/>
                <a:latin typeface="Times New Roman" panose="02020603050405020304" charset="0"/>
                <a:ea typeface="宋体" panose="02010600030101010101" pitchFamily="2" charset="-122"/>
                <a:sym typeface="+mn-ea"/>
              </a:rPr>
              <a:t>与栏目编辑专业相近和学科背景相同的稿件被选中的可能性更高</a:t>
            </a:r>
            <a:endParaRPr lang="zh-CN" altLang="en-US">
              <a:solidFill>
                <a:srgbClr val="000000"/>
              </a:solidFill>
              <a:uFillTx/>
              <a:latin typeface="Times New Roman" panose="02020603050405020304" charset="0"/>
              <a:ea typeface="宋体" panose="02010600030101010101" pitchFamily="2" charset="-122"/>
              <a:sym typeface="+mn-ea"/>
            </a:endParaRPr>
          </a:p>
          <a:p>
            <a:pPr marL="1257300" lvl="2" indent="-342900" algn="just" fontAlgn="auto">
              <a:lnSpc>
                <a:spcPct val="200000"/>
              </a:lnSpc>
              <a:buFont typeface="Arial" panose="020B0604020202020204" pitchFamily="34" charset="0"/>
              <a:buChar char="•"/>
            </a:pPr>
            <a:r>
              <a:rPr lang="zh-CN" altLang="en-US">
                <a:solidFill>
                  <a:srgbClr val="000000"/>
                </a:solidFill>
                <a:uFillTx/>
                <a:latin typeface="Times New Roman" panose="02020603050405020304" charset="0"/>
                <a:ea typeface="宋体" panose="02010600030101010101" pitchFamily="2" charset="-122"/>
                <a:sym typeface="+mn-ea"/>
              </a:rPr>
              <a:t>与栏目编辑专业方向或者学术爱好相同的优质稿件，刊用率较高</a:t>
            </a:r>
            <a:endParaRPr lang="zh-CN" altLang="en-US">
              <a:solidFill>
                <a:srgbClr val="000000"/>
              </a:solidFill>
              <a:uFillTx/>
              <a:latin typeface="Times New Roman" panose="02020603050405020304" charset="0"/>
              <a:ea typeface="宋体" panose="02010600030101010101" pitchFamily="2" charset="-122"/>
              <a:sym typeface="+mn-ea"/>
            </a:endParaRPr>
          </a:p>
          <a:p>
            <a:pPr marL="800100" lvl="1" indent="-342900" algn="just" fontAlgn="auto">
              <a:lnSpc>
                <a:spcPct val="200000"/>
              </a:lnSpc>
              <a:buClrTx/>
              <a:buSzTx/>
              <a:buFont typeface="Wingdings" panose="05000000000000000000" charset="0"/>
              <a:buChar char="Ø"/>
            </a:pPr>
            <a:r>
              <a:rPr lang="zh-CN" altLang="en-US" sz="2000">
                <a:sym typeface="+mn-ea"/>
              </a:rPr>
              <a:t>期刊风格</a:t>
            </a:r>
            <a:endParaRPr lang="zh-CN" altLang="en-US" sz="2000">
              <a:sym typeface="+mn-ea"/>
            </a:endParaRPr>
          </a:p>
          <a:p>
            <a:pPr marL="1257300" lvl="2" indent="-342900" algn="just" fontAlgn="auto">
              <a:lnSpc>
                <a:spcPct val="200000"/>
              </a:lnSpc>
              <a:buClrTx/>
              <a:buSzTx/>
              <a:buFont typeface="Arial" panose="020B0604020202020204" pitchFamily="34" charset="0"/>
              <a:buChar char="•"/>
            </a:pPr>
            <a:r>
              <a:rPr lang="zh-CN" altLang="en-US" sz="1800">
                <a:solidFill>
                  <a:srgbClr val="000000"/>
                </a:solidFill>
                <a:uFillTx/>
                <a:latin typeface="Times New Roman" panose="02020603050405020304" charset="0"/>
                <a:ea typeface="宋体" panose="02010600030101010101" pitchFamily="2" charset="-122"/>
                <a:sym typeface="+mn-ea"/>
              </a:rPr>
              <a:t>如果刊物重理论，那么偏理论研究的论文可以试着投稿</a:t>
            </a:r>
            <a:endParaRPr lang="zh-CN" altLang="en-US" sz="1800">
              <a:solidFill>
                <a:srgbClr val="000000"/>
              </a:solidFill>
              <a:uFillTx/>
              <a:latin typeface="Times New Roman" panose="02020603050405020304" charset="0"/>
              <a:ea typeface="宋体" panose="02010600030101010101" pitchFamily="2" charset="-122"/>
              <a:sym typeface="+mn-ea"/>
            </a:endParaRPr>
          </a:p>
          <a:p>
            <a:pPr marL="1257300" lvl="2" indent="-342900" algn="just" fontAlgn="auto">
              <a:lnSpc>
                <a:spcPct val="200000"/>
              </a:lnSpc>
              <a:buClrTx/>
              <a:buSzTx/>
              <a:buFont typeface="Arial" panose="020B0604020202020204" pitchFamily="34" charset="0"/>
              <a:buChar char="•"/>
            </a:pPr>
            <a:r>
              <a:rPr lang="zh-CN" altLang="en-US" sz="1800">
                <a:solidFill>
                  <a:srgbClr val="000000"/>
                </a:solidFill>
                <a:uFillTx/>
                <a:latin typeface="Times New Roman" panose="02020603050405020304" charset="0"/>
                <a:ea typeface="宋体" panose="02010600030101010101" pitchFamily="2" charset="-122"/>
                <a:sym typeface="+mn-ea"/>
              </a:rPr>
              <a:t>如果刊物看重实践，那么论文就必须偏向实务</a:t>
            </a:r>
            <a:endParaRPr lang="zh-CN" altLang="en-US" sz="1800">
              <a:solidFill>
                <a:srgbClr val="000000"/>
              </a:solidFill>
              <a:uFillTx/>
              <a:latin typeface="Times New Roman" panose="02020603050405020304" charset="0"/>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17" name="文本框 16"/>
          <p:cNvSpPr txBox="1"/>
          <p:nvPr/>
        </p:nvSpPr>
        <p:spPr>
          <a:xfrm>
            <a:off x="2017395" y="1341755"/>
            <a:ext cx="8156575" cy="4461510"/>
          </a:xfrm>
          <a:prstGeom prst="rect">
            <a:avLst/>
          </a:prstGeom>
          <a:noFill/>
          <a:ln w="9525">
            <a:noFill/>
          </a:ln>
        </p:spPr>
        <p:txBody>
          <a:bodyPr wrap="square">
            <a:spAutoFit/>
          </a:bodyPr>
          <a:p>
            <a:pPr indent="0" algn="just" fontAlgn="auto">
              <a:lnSpc>
                <a:spcPct val="200000"/>
              </a:lnSpc>
            </a:pPr>
            <a:r>
              <a:rPr lang="zh-CN" sz="2400" b="0">
                <a:solidFill>
                  <a:srgbClr val="000000"/>
                </a:solidFill>
                <a:uFillTx/>
                <a:latin typeface="Times New Roman" panose="02020603050405020304" charset="0"/>
                <a:ea typeface="宋体" panose="02010600030101010101" pitchFamily="2" charset="-122"/>
              </a:rPr>
              <a:t>二</a:t>
            </a:r>
            <a:r>
              <a:rPr lang="zh-CN" sz="2400" b="0">
                <a:solidFill>
                  <a:srgbClr val="000000"/>
                </a:solidFill>
                <a:uFillTx/>
                <a:latin typeface="Times New Roman" panose="02020603050405020304" charset="0"/>
                <a:ea typeface="宋体" panose="02010600030101010101" pitchFamily="2" charset="-122"/>
              </a:rPr>
              <a:t>、投稿</a:t>
            </a:r>
            <a:endParaRPr lang="zh-CN" sz="2400" b="0">
              <a:solidFill>
                <a:srgbClr val="000000"/>
              </a:solidFill>
              <a:uFillTx/>
              <a:latin typeface="Times New Roman" panose="02020603050405020304" charset="0"/>
              <a:ea typeface="宋体" panose="02010600030101010101" pitchFamily="2" charset="-122"/>
            </a:endParaRPr>
          </a:p>
          <a:p>
            <a:pPr marL="342900" indent="-342900" algn="just" fontAlgn="auto">
              <a:lnSpc>
                <a:spcPct val="200000"/>
              </a:lnSpc>
              <a:buFont typeface="Wingdings" panose="05000000000000000000" charset="0"/>
              <a:buChar char="l"/>
            </a:pPr>
            <a:r>
              <a:rPr lang="zh-CN" sz="2400" b="0">
                <a:solidFill>
                  <a:srgbClr val="000000"/>
                </a:solidFill>
                <a:uFillTx/>
                <a:latin typeface="Times New Roman" panose="02020603050405020304" charset="0"/>
                <a:ea typeface="宋体" panose="02010600030101010101" pitchFamily="2" charset="-122"/>
              </a:rPr>
              <a:t>官网阅读投稿指南，修改论文格式</a:t>
            </a:r>
            <a:endParaRPr lang="zh-CN" altLang="en-US" sz="2000">
              <a:sym typeface="+mn-ea"/>
            </a:endParaRPr>
          </a:p>
          <a:p>
            <a:pPr marL="800100" lvl="1" indent="-342900" algn="just" fontAlgn="auto">
              <a:lnSpc>
                <a:spcPct val="200000"/>
              </a:lnSpc>
              <a:buFont typeface="Wingdings" panose="05000000000000000000" charset="0"/>
              <a:buChar char="Ø"/>
            </a:pPr>
            <a:r>
              <a:rPr lang="zh-CN" altLang="en-US" sz="2000">
                <a:solidFill>
                  <a:schemeClr val="tx1"/>
                </a:solidFill>
                <a:sym typeface="+mn-ea"/>
              </a:rPr>
              <a:t>投稿方式</a:t>
            </a:r>
            <a:endParaRPr lang="zh-CN" altLang="en-US" sz="2000">
              <a:solidFill>
                <a:schemeClr val="tx1"/>
              </a:solidFill>
              <a:sym typeface="+mn-ea"/>
            </a:endParaRPr>
          </a:p>
          <a:p>
            <a:pPr marL="1257300" lvl="2" indent="-342900" algn="just" fontAlgn="auto">
              <a:lnSpc>
                <a:spcPct val="200000"/>
              </a:lnSpc>
              <a:buClrTx/>
              <a:buSzTx/>
              <a:buFont typeface="Arial" panose="020B0604020202020204" pitchFamily="34" charset="0"/>
              <a:buChar char="•"/>
            </a:pPr>
            <a:r>
              <a:rPr lang="zh-CN" altLang="en-US">
                <a:sym typeface="+mn-ea"/>
              </a:rPr>
              <a:t>一般有在线投稿和邮件投稿两种</a:t>
            </a:r>
            <a:endParaRPr lang="zh-CN" altLang="en-US">
              <a:sym typeface="+mn-ea"/>
            </a:endParaRPr>
          </a:p>
          <a:p>
            <a:pPr marL="1257300" lvl="2" indent="-342900" algn="just" fontAlgn="auto">
              <a:lnSpc>
                <a:spcPct val="200000"/>
              </a:lnSpc>
              <a:buClrTx/>
              <a:buSzTx/>
              <a:buFont typeface="Arial" panose="020B0604020202020204" pitchFamily="34" charset="0"/>
              <a:buChar char="•"/>
            </a:pPr>
            <a:r>
              <a:rPr lang="zh-CN" altLang="en-US">
                <a:sym typeface="+mn-ea"/>
              </a:rPr>
              <a:t>投稿时可以写明论文的创新之处，让编辑更好的了解你的论文</a:t>
            </a:r>
            <a:endParaRPr lang="zh-CN" altLang="en-US">
              <a:sym typeface="+mn-ea"/>
            </a:endParaRPr>
          </a:p>
          <a:p>
            <a:pPr marL="800100" lvl="1" indent="-342900" algn="just" fontAlgn="auto">
              <a:lnSpc>
                <a:spcPct val="200000"/>
              </a:lnSpc>
              <a:buClrTx/>
              <a:buSzTx/>
              <a:buFont typeface="Wingdings" panose="05000000000000000000" charset="0"/>
              <a:buChar char="Ø"/>
            </a:pPr>
            <a:r>
              <a:rPr lang="zh-CN" altLang="en-US" sz="2000">
                <a:solidFill>
                  <a:schemeClr val="tx1"/>
                </a:solidFill>
                <a:sym typeface="+mn-ea"/>
              </a:rPr>
              <a:t>修改格式</a:t>
            </a:r>
            <a:endParaRPr lang="zh-CN" altLang="en-US">
              <a:solidFill>
                <a:schemeClr val="tx1"/>
              </a:solidFill>
              <a:sym typeface="+mn-ea"/>
            </a:endParaRPr>
          </a:p>
          <a:p>
            <a:pPr marL="1257300" lvl="2" indent="-342900" algn="just" fontAlgn="auto">
              <a:lnSpc>
                <a:spcPct val="200000"/>
              </a:lnSpc>
              <a:buClrTx/>
              <a:buSzTx/>
              <a:buFont typeface="Arial" panose="020B0604020202020204" pitchFamily="34" charset="0"/>
              <a:buChar char="•"/>
            </a:pPr>
            <a:r>
              <a:rPr lang="zh-CN" altLang="en-US">
                <a:solidFill>
                  <a:schemeClr val="tx1"/>
                </a:solidFill>
                <a:sym typeface="+mn-ea"/>
              </a:rPr>
              <a:t>详细阅读投稿指南，若论文格式不符，按照官方要求修改稿件即可</a:t>
            </a:r>
            <a:endParaRPr lang="zh-CN" altLang="en-US" sz="2000">
              <a:solidFill>
                <a:schemeClr val="tx1"/>
              </a:solidFill>
              <a:effectLst>
                <a:outerShdw blurRad="38100" dist="19050" dir="2700000" algn="tl" rotWithShape="0">
                  <a:schemeClr val="dk1">
                    <a:alpha val="40000"/>
                  </a:schemeClr>
                </a:outerShdw>
              </a:effectLst>
              <a:uFillTx/>
              <a:latin typeface="Times New Roman" panose="02020603050405020304" charset="0"/>
              <a:ea typeface="宋体" panose="02010600030101010101" pitchFamily="2" charset="-122"/>
              <a:sym typeface="+mn-ea"/>
            </a:endParaRPr>
          </a:p>
        </p:txBody>
      </p:sp>
      <p:sp>
        <p:nvSpPr>
          <p:cNvPr id="5" name="文本框 4"/>
          <p:cNvSpPr txBox="1"/>
          <p:nvPr/>
        </p:nvSpPr>
        <p:spPr>
          <a:xfrm>
            <a:off x="1120775" y="942975"/>
            <a:ext cx="2613025" cy="398780"/>
          </a:xfrm>
          <a:prstGeom prst="rect">
            <a:avLst/>
          </a:prstGeom>
          <a:noFill/>
        </p:spPr>
        <p:txBody>
          <a:bodyPr wrap="square" rtlCol="0">
            <a:spAutoFit/>
          </a:bodyPr>
          <a:p>
            <a:r>
              <a:rPr lang="zh-CN" altLang="en-US" sz="2000" dirty="0">
                <a:solidFill>
                  <a:srgbClr val="113A59"/>
                </a:solidFill>
                <a:latin typeface="Times New Roman" panose="02020603050405020304" charset="0"/>
                <a:ea typeface="宋体" panose="02010600030101010101" pitchFamily="2" charset="-122"/>
                <a:cs typeface="Times New Roman" panose="02020603050405020304" charset="0"/>
              </a:rPr>
              <a:t>0</a:t>
            </a:r>
            <a:r>
              <a:rPr lang="en-US" altLang="zh-CN" sz="2000" dirty="0">
                <a:solidFill>
                  <a:srgbClr val="113A59"/>
                </a:solidFill>
                <a:latin typeface="Times New Roman" panose="02020603050405020304" charset="0"/>
                <a:ea typeface="宋体" panose="02010600030101010101" pitchFamily="2" charset="-122"/>
                <a:cs typeface="Times New Roman" panose="02020603050405020304" charset="0"/>
              </a:rPr>
              <a:t>1</a:t>
            </a:r>
            <a:r>
              <a:rPr lang="zh-CN" altLang="en-US" sz="2000" dirty="0">
                <a:solidFill>
                  <a:srgbClr val="113A59"/>
                </a:solidFill>
                <a:latin typeface="Times New Roman" panose="02020603050405020304" charset="0"/>
                <a:ea typeface="宋体" panose="02010600030101010101" pitchFamily="2" charset="-122"/>
                <a:cs typeface="黑体" panose="02010609060101010101" charset="-122"/>
              </a:rPr>
              <a:t>  </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发表</a:t>
            </a:r>
            <a:r>
              <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流</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程</a:t>
            </a:r>
            <a:endParaRPr lang="en-US" altLang="en-US" sz="2000" dirty="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17" name="文本框 16"/>
          <p:cNvSpPr txBox="1"/>
          <p:nvPr/>
        </p:nvSpPr>
        <p:spPr>
          <a:xfrm>
            <a:off x="1143635" y="1341755"/>
            <a:ext cx="9904730" cy="4954270"/>
          </a:xfrm>
          <a:prstGeom prst="rect">
            <a:avLst/>
          </a:prstGeom>
          <a:noFill/>
          <a:ln w="9525">
            <a:noFill/>
          </a:ln>
        </p:spPr>
        <p:txBody>
          <a:bodyPr wrap="square">
            <a:spAutoFit/>
          </a:bodyPr>
          <a:p>
            <a:pPr indent="0" algn="just" fontAlgn="auto">
              <a:lnSpc>
                <a:spcPct val="200000"/>
              </a:lnSpc>
            </a:pPr>
            <a:r>
              <a:rPr lang="zh-CN" sz="2400" b="0">
                <a:solidFill>
                  <a:srgbClr val="000000"/>
                </a:solidFill>
                <a:uFillTx/>
                <a:latin typeface="Times New Roman" panose="02020603050405020304" charset="0"/>
                <a:ea typeface="宋体" panose="02010600030101010101" pitchFamily="2" charset="-122"/>
              </a:rPr>
              <a:t>三、审核</a:t>
            </a:r>
            <a:endParaRPr lang="zh-CN" sz="2400" b="0">
              <a:solidFill>
                <a:srgbClr val="000000"/>
              </a:solidFill>
              <a:uFillTx/>
              <a:latin typeface="Times New Roman" panose="02020603050405020304" charset="0"/>
              <a:ea typeface="宋体" panose="02010600030101010101" pitchFamily="2" charset="-122"/>
            </a:endParaRPr>
          </a:p>
          <a:p>
            <a:pPr marL="342900" indent="-342900" algn="just" fontAlgn="auto">
              <a:lnSpc>
                <a:spcPct val="200000"/>
              </a:lnSpc>
              <a:buFont typeface="Wingdings" panose="05000000000000000000" charset="0"/>
              <a:buChar char="l"/>
            </a:pPr>
            <a:r>
              <a:rPr lang="zh-CN" sz="2400" b="0">
                <a:solidFill>
                  <a:srgbClr val="000000"/>
                </a:solidFill>
                <a:uFillTx/>
                <a:latin typeface="Times New Roman" panose="02020603050405020304" charset="0"/>
                <a:ea typeface="宋体" panose="02010600030101010101" pitchFamily="2" charset="-122"/>
              </a:rPr>
              <a:t>编辑部审核论文</a:t>
            </a:r>
            <a:endParaRPr lang="zh-CN" altLang="en-US" sz="2000">
              <a:sym typeface="+mn-ea"/>
            </a:endParaRPr>
          </a:p>
          <a:p>
            <a:pPr marL="800100" lvl="1" indent="-342900" algn="just" fontAlgn="auto">
              <a:lnSpc>
                <a:spcPct val="200000"/>
              </a:lnSpc>
              <a:buFont typeface="Wingdings" panose="05000000000000000000" charset="0"/>
              <a:buChar char="Ø"/>
            </a:pPr>
            <a:r>
              <a:rPr lang="zh-CN" altLang="en-US" sz="2000">
                <a:solidFill>
                  <a:schemeClr val="tx1"/>
                </a:solidFill>
                <a:sym typeface="+mn-ea"/>
              </a:rPr>
              <a:t>三审制</a:t>
            </a:r>
            <a:endParaRPr lang="zh-CN" altLang="en-US" sz="2000">
              <a:solidFill>
                <a:schemeClr val="tx1"/>
              </a:solidFill>
              <a:sym typeface="+mn-ea"/>
            </a:endParaRPr>
          </a:p>
          <a:p>
            <a:pPr marL="1257300" lvl="2" indent="-342900" algn="just" fontAlgn="auto">
              <a:lnSpc>
                <a:spcPct val="200000"/>
              </a:lnSpc>
              <a:buClrTx/>
              <a:buSzTx/>
              <a:buFont typeface="Arial" panose="020B0604020202020204" pitchFamily="34" charset="0"/>
              <a:buChar char="•"/>
            </a:pPr>
            <a:r>
              <a:rPr lang="zh-CN" altLang="en-US">
                <a:sym typeface="+mn-ea"/>
              </a:rPr>
              <a:t>由初审、复审和终审三个审级组成</a:t>
            </a:r>
            <a:endParaRPr lang="zh-CN" altLang="en-US">
              <a:sym typeface="+mn-ea"/>
            </a:endParaRPr>
          </a:p>
          <a:p>
            <a:pPr marL="1257300" lvl="2" indent="-342900" algn="just" fontAlgn="auto">
              <a:lnSpc>
                <a:spcPct val="200000"/>
              </a:lnSpc>
              <a:buClrTx/>
              <a:buSzTx/>
              <a:buFont typeface="Arial" panose="020B0604020202020204" pitchFamily="34" charset="0"/>
              <a:buChar char="•"/>
            </a:pPr>
            <a:r>
              <a:rPr lang="zh-CN" altLang="en-US">
                <a:sym typeface="+mn-ea"/>
              </a:rPr>
              <a:t>是出版单位必须严格坚持的基本制度，任何时候都不能减少审级，各个审级的责任也不能互相取代</a:t>
            </a:r>
            <a:endParaRPr lang="zh-CN" altLang="en-US">
              <a:sym typeface="+mn-ea"/>
            </a:endParaRPr>
          </a:p>
          <a:p>
            <a:pPr marL="1257300" lvl="2" indent="-342900" algn="just" fontAlgn="auto">
              <a:lnSpc>
                <a:spcPct val="200000"/>
              </a:lnSpc>
              <a:buClrTx/>
              <a:buSzTx/>
              <a:buFont typeface="Arial" panose="020B0604020202020204" pitchFamily="34" charset="0"/>
              <a:buChar char="•"/>
            </a:pPr>
            <a:r>
              <a:rPr lang="zh-CN" altLang="en-US">
                <a:sym typeface="+mn-ea"/>
              </a:rPr>
              <a:t>当编辑对稿件的学术价值无法准确地把握判断时，会提出送请</a:t>
            </a:r>
            <a:r>
              <a:rPr lang="zh-CN" altLang="en-US" b="1">
                <a:sym typeface="+mn-ea"/>
              </a:rPr>
              <a:t>外审</a:t>
            </a:r>
            <a:r>
              <a:rPr lang="zh-CN" altLang="en-US">
                <a:sym typeface="+mn-ea"/>
              </a:rPr>
              <a:t>，请该研究领域的专家来审读稿件，对稿件内容的学术性和专业水平进行把握</a:t>
            </a:r>
            <a:endParaRPr lang="zh-CN" altLang="en-US" sz="2000">
              <a:solidFill>
                <a:schemeClr val="tx1"/>
              </a:solidFill>
              <a:effectLst>
                <a:outerShdw blurRad="38100" dist="19050" dir="2700000" algn="tl" rotWithShape="0">
                  <a:schemeClr val="dk1">
                    <a:alpha val="40000"/>
                  </a:schemeClr>
                </a:outerShdw>
              </a:effectLst>
              <a:uFillTx/>
              <a:latin typeface="Times New Roman" panose="02020603050405020304" charset="0"/>
              <a:ea typeface="宋体" panose="02010600030101010101" pitchFamily="2" charset="-122"/>
              <a:sym typeface="+mn-ea"/>
            </a:endParaRPr>
          </a:p>
        </p:txBody>
      </p:sp>
      <p:sp>
        <p:nvSpPr>
          <p:cNvPr id="5" name="文本框 4"/>
          <p:cNvSpPr txBox="1"/>
          <p:nvPr/>
        </p:nvSpPr>
        <p:spPr>
          <a:xfrm>
            <a:off x="1120775" y="942975"/>
            <a:ext cx="2613025" cy="398780"/>
          </a:xfrm>
          <a:prstGeom prst="rect">
            <a:avLst/>
          </a:prstGeom>
          <a:noFill/>
        </p:spPr>
        <p:txBody>
          <a:bodyPr wrap="square" rtlCol="0">
            <a:spAutoFit/>
          </a:bodyPr>
          <a:p>
            <a:r>
              <a:rPr lang="zh-CN" altLang="en-US" sz="2000" dirty="0">
                <a:solidFill>
                  <a:srgbClr val="113A59"/>
                </a:solidFill>
                <a:latin typeface="Times New Roman" panose="02020603050405020304" charset="0"/>
                <a:ea typeface="宋体" panose="02010600030101010101" pitchFamily="2" charset="-122"/>
                <a:cs typeface="Times New Roman" panose="02020603050405020304" charset="0"/>
              </a:rPr>
              <a:t>0</a:t>
            </a:r>
            <a:r>
              <a:rPr lang="en-US" altLang="zh-CN" sz="2000" dirty="0">
                <a:solidFill>
                  <a:srgbClr val="113A59"/>
                </a:solidFill>
                <a:latin typeface="Times New Roman" panose="02020603050405020304" charset="0"/>
                <a:ea typeface="宋体" panose="02010600030101010101" pitchFamily="2" charset="-122"/>
                <a:cs typeface="Times New Roman" panose="02020603050405020304" charset="0"/>
              </a:rPr>
              <a:t>1</a:t>
            </a:r>
            <a:r>
              <a:rPr lang="zh-CN" altLang="en-US" sz="2000" dirty="0">
                <a:solidFill>
                  <a:srgbClr val="113A59"/>
                </a:solidFill>
                <a:latin typeface="Times New Roman" panose="02020603050405020304" charset="0"/>
                <a:ea typeface="宋体" panose="02010600030101010101" pitchFamily="2" charset="-122"/>
                <a:cs typeface="黑体" panose="02010609060101010101" charset="-122"/>
              </a:rPr>
              <a:t>  </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发表</a:t>
            </a:r>
            <a:r>
              <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流</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程</a:t>
            </a:r>
            <a:endParaRPr lang="en-US" altLang="en-US" sz="2000" dirty="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17" name="文本框 16"/>
          <p:cNvSpPr txBox="1"/>
          <p:nvPr/>
        </p:nvSpPr>
        <p:spPr>
          <a:xfrm>
            <a:off x="2872740" y="1341755"/>
            <a:ext cx="6446520" cy="4461510"/>
          </a:xfrm>
          <a:prstGeom prst="rect">
            <a:avLst/>
          </a:prstGeom>
          <a:noFill/>
          <a:ln w="9525">
            <a:noFill/>
          </a:ln>
        </p:spPr>
        <p:txBody>
          <a:bodyPr wrap="square">
            <a:spAutoFit/>
          </a:bodyPr>
          <a:p>
            <a:pPr indent="0" algn="just" fontAlgn="auto">
              <a:lnSpc>
                <a:spcPct val="200000"/>
              </a:lnSpc>
            </a:pPr>
            <a:r>
              <a:rPr lang="zh-CN" sz="2400" b="0">
                <a:solidFill>
                  <a:srgbClr val="000000"/>
                </a:solidFill>
                <a:uFillTx/>
                <a:latin typeface="Times New Roman" panose="02020603050405020304" charset="0"/>
                <a:ea typeface="宋体" panose="02010600030101010101" pitchFamily="2" charset="-122"/>
              </a:rPr>
              <a:t>四、反馈通知</a:t>
            </a:r>
            <a:endParaRPr lang="zh-CN" sz="2400" b="0">
              <a:solidFill>
                <a:srgbClr val="000000"/>
              </a:solidFill>
              <a:uFillTx/>
              <a:latin typeface="Times New Roman" panose="02020603050405020304" charset="0"/>
              <a:ea typeface="宋体" panose="02010600030101010101" pitchFamily="2" charset="-122"/>
            </a:endParaRPr>
          </a:p>
          <a:p>
            <a:pPr marL="342900" indent="-342900" algn="just" fontAlgn="auto">
              <a:lnSpc>
                <a:spcPct val="200000"/>
              </a:lnSpc>
              <a:buFont typeface="Wingdings" panose="05000000000000000000" charset="0"/>
              <a:buChar char="l"/>
            </a:pPr>
            <a:r>
              <a:rPr lang="zh-CN" sz="2400" b="0">
                <a:solidFill>
                  <a:srgbClr val="000000"/>
                </a:solidFill>
                <a:uFillTx/>
                <a:latin typeface="Times New Roman" panose="02020603050405020304" charset="0"/>
                <a:ea typeface="宋体" panose="02010600030101010101" pitchFamily="2" charset="-122"/>
              </a:rPr>
              <a:t>随时登陆查看稿件的状态</a:t>
            </a:r>
            <a:endParaRPr lang="zh-CN" sz="2400" b="0">
              <a:solidFill>
                <a:srgbClr val="000000"/>
              </a:solidFill>
              <a:uFillTx/>
              <a:latin typeface="Times New Roman" panose="02020603050405020304" charset="0"/>
              <a:ea typeface="宋体" panose="02010600030101010101" pitchFamily="2" charset="-122"/>
            </a:endParaRPr>
          </a:p>
          <a:p>
            <a:pPr marL="800100" lvl="1" indent="-342900" algn="just" fontAlgn="auto">
              <a:lnSpc>
                <a:spcPct val="200000"/>
              </a:lnSpc>
              <a:buFont typeface="Wingdings" panose="05000000000000000000" charset="0"/>
              <a:buChar char="Ø"/>
            </a:pPr>
            <a:r>
              <a:rPr lang="zh-CN" altLang="en-US" sz="2000">
                <a:solidFill>
                  <a:schemeClr val="tx1"/>
                </a:solidFill>
                <a:sym typeface="+mn-ea"/>
              </a:rPr>
              <a:t>修改</a:t>
            </a:r>
            <a:endParaRPr lang="zh-CN" altLang="en-US" sz="2000">
              <a:solidFill>
                <a:schemeClr val="tx1"/>
              </a:solidFill>
              <a:sym typeface="+mn-ea"/>
            </a:endParaRPr>
          </a:p>
          <a:p>
            <a:pPr marL="1257300" lvl="2" indent="-342900" algn="just" fontAlgn="auto">
              <a:lnSpc>
                <a:spcPct val="200000"/>
              </a:lnSpc>
              <a:buClrTx/>
              <a:buSzTx/>
              <a:buFont typeface="Arial" panose="020B0604020202020204" pitchFamily="34" charset="0"/>
              <a:buChar char="•"/>
            </a:pPr>
            <a:r>
              <a:rPr lang="zh-CN" altLang="en-US">
                <a:sym typeface="+mn-ea"/>
              </a:rPr>
              <a:t>一般核心都要进行修改，按要求修改后可</a:t>
            </a:r>
            <a:r>
              <a:rPr lang="zh-CN" altLang="en-US">
                <a:sym typeface="+mn-ea"/>
              </a:rPr>
              <a:t>继续投</a:t>
            </a:r>
            <a:endParaRPr lang="zh-CN" altLang="en-US">
              <a:sym typeface="+mn-ea"/>
            </a:endParaRPr>
          </a:p>
          <a:p>
            <a:pPr marL="800100" lvl="1" indent="-342900" algn="just" fontAlgn="auto">
              <a:lnSpc>
                <a:spcPct val="200000"/>
              </a:lnSpc>
              <a:buClrTx/>
              <a:buSzTx/>
              <a:buFont typeface="Wingdings" panose="05000000000000000000" charset="0"/>
              <a:buChar char="Ø"/>
            </a:pPr>
            <a:r>
              <a:rPr lang="zh-CN" altLang="en-US" sz="2000">
                <a:sym typeface="+mn-ea"/>
              </a:rPr>
              <a:t>录用</a:t>
            </a:r>
            <a:endParaRPr lang="zh-CN" altLang="en-US" sz="2000">
              <a:sym typeface="+mn-ea"/>
            </a:endParaRPr>
          </a:p>
          <a:p>
            <a:pPr marL="1257300" lvl="2" indent="-342900" algn="just" fontAlgn="auto">
              <a:lnSpc>
                <a:spcPct val="200000"/>
              </a:lnSpc>
              <a:buClrTx/>
              <a:buSzTx/>
              <a:buFont typeface="Arial" panose="020B0604020202020204" pitchFamily="34" charset="0"/>
              <a:buChar char="•"/>
            </a:pPr>
            <a:r>
              <a:rPr lang="zh-CN" altLang="en-US" sz="1800">
                <a:sym typeface="+mn-ea"/>
              </a:rPr>
              <a:t>审核通过后，编辑部会开一个录用证明给作者</a:t>
            </a:r>
            <a:endParaRPr lang="zh-CN" altLang="en-US" sz="1800">
              <a:sym typeface="+mn-ea"/>
            </a:endParaRPr>
          </a:p>
          <a:p>
            <a:pPr marL="1257300" lvl="2" indent="-342900" algn="just" fontAlgn="auto">
              <a:lnSpc>
                <a:spcPct val="200000"/>
              </a:lnSpc>
              <a:buClrTx/>
              <a:buSzTx/>
              <a:buFont typeface="Arial" panose="020B0604020202020204" pitchFamily="34" charset="0"/>
              <a:buChar char="•"/>
            </a:pPr>
            <a:r>
              <a:rPr lang="zh-CN" altLang="en-US" sz="1800">
                <a:sym typeface="+mn-ea"/>
              </a:rPr>
              <a:t>作者支付相关版面费后就可以安排发表</a:t>
            </a:r>
            <a:endParaRPr lang="zh-CN" altLang="en-US" sz="1800">
              <a:sym typeface="+mn-ea"/>
            </a:endParaRPr>
          </a:p>
        </p:txBody>
      </p:sp>
      <p:sp>
        <p:nvSpPr>
          <p:cNvPr id="5" name="文本框 4"/>
          <p:cNvSpPr txBox="1"/>
          <p:nvPr/>
        </p:nvSpPr>
        <p:spPr>
          <a:xfrm>
            <a:off x="1120775" y="942975"/>
            <a:ext cx="2613025" cy="398780"/>
          </a:xfrm>
          <a:prstGeom prst="rect">
            <a:avLst/>
          </a:prstGeom>
          <a:noFill/>
        </p:spPr>
        <p:txBody>
          <a:bodyPr wrap="square" rtlCol="0">
            <a:spAutoFit/>
          </a:bodyPr>
          <a:p>
            <a:r>
              <a:rPr lang="zh-CN" altLang="en-US" sz="2000" dirty="0">
                <a:solidFill>
                  <a:srgbClr val="113A59"/>
                </a:solidFill>
                <a:latin typeface="Times New Roman" panose="02020603050405020304" charset="0"/>
                <a:ea typeface="宋体" panose="02010600030101010101" pitchFamily="2" charset="-122"/>
                <a:cs typeface="Times New Roman" panose="02020603050405020304" charset="0"/>
              </a:rPr>
              <a:t>0</a:t>
            </a:r>
            <a:r>
              <a:rPr lang="en-US" altLang="zh-CN" sz="2000" dirty="0">
                <a:solidFill>
                  <a:srgbClr val="113A59"/>
                </a:solidFill>
                <a:latin typeface="Times New Roman" panose="02020603050405020304" charset="0"/>
                <a:ea typeface="宋体" panose="02010600030101010101" pitchFamily="2" charset="-122"/>
                <a:cs typeface="Times New Roman" panose="02020603050405020304" charset="0"/>
              </a:rPr>
              <a:t>1</a:t>
            </a:r>
            <a:r>
              <a:rPr lang="zh-CN" altLang="en-US" sz="2000" dirty="0">
                <a:solidFill>
                  <a:srgbClr val="113A59"/>
                </a:solidFill>
                <a:latin typeface="Times New Roman" panose="02020603050405020304" charset="0"/>
                <a:ea typeface="宋体" panose="02010600030101010101" pitchFamily="2" charset="-122"/>
                <a:cs typeface="黑体" panose="02010609060101010101" charset="-122"/>
              </a:rPr>
              <a:t>  </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发表</a:t>
            </a:r>
            <a:r>
              <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流</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程</a:t>
            </a:r>
            <a:endParaRPr lang="en-US" altLang="en-US" sz="2000" dirty="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17" name="文本框 16"/>
          <p:cNvSpPr txBox="1"/>
          <p:nvPr/>
        </p:nvSpPr>
        <p:spPr>
          <a:xfrm>
            <a:off x="1369060" y="1659890"/>
            <a:ext cx="9453880" cy="3538220"/>
          </a:xfrm>
          <a:prstGeom prst="rect">
            <a:avLst/>
          </a:prstGeom>
          <a:noFill/>
          <a:ln w="9525">
            <a:noFill/>
          </a:ln>
        </p:spPr>
        <p:txBody>
          <a:bodyPr wrap="square">
            <a:spAutoFit/>
          </a:bodyPr>
          <a:p>
            <a:pPr marL="342900" lvl="0" indent="-342900" algn="just" fontAlgn="auto">
              <a:lnSpc>
                <a:spcPct val="200000"/>
              </a:lnSpc>
              <a:buFont typeface="Wingdings" panose="05000000000000000000" charset="0"/>
              <a:buChar char="Ø"/>
            </a:pPr>
            <a:r>
              <a:rPr lang="zh-CN" altLang="en-US" sz="2000">
                <a:solidFill>
                  <a:schemeClr val="tx1"/>
                </a:solidFill>
                <a:effectLst/>
                <a:sym typeface="+mn-ea"/>
              </a:rPr>
              <a:t>使用正确论文格式</a:t>
            </a:r>
            <a:endParaRPr lang="zh-CN" altLang="en-US" sz="2000">
              <a:solidFill>
                <a:schemeClr val="tx1"/>
              </a:solidFill>
              <a:effectLst/>
              <a:sym typeface="+mn-ea"/>
            </a:endParaRPr>
          </a:p>
          <a:p>
            <a:pPr marL="800100" lvl="1" indent="-342900" algn="just" fontAlgn="auto">
              <a:lnSpc>
                <a:spcPct val="200000"/>
              </a:lnSpc>
              <a:buFont typeface="Arial" panose="020B0604020202020204" pitchFamily="34" charset="0"/>
              <a:buChar char="•"/>
            </a:pPr>
            <a:r>
              <a:rPr lang="zh-CN" altLang="en-US">
                <a:sym typeface="+mn-ea"/>
              </a:rPr>
              <a:t>一篇论文要发表的话，格式首先要正确</a:t>
            </a:r>
            <a:endParaRPr lang="zh-CN" altLang="en-US">
              <a:sym typeface="+mn-ea"/>
            </a:endParaRPr>
          </a:p>
          <a:p>
            <a:pPr marL="342900" lvl="0" indent="-342900" algn="just" fontAlgn="auto">
              <a:lnSpc>
                <a:spcPct val="200000"/>
              </a:lnSpc>
              <a:buFont typeface="Wingdings" panose="05000000000000000000" charset="0"/>
              <a:buChar char="Ø"/>
            </a:pPr>
            <a:r>
              <a:rPr lang="zh-CN" altLang="en-US" sz="2000">
                <a:solidFill>
                  <a:schemeClr val="tx1"/>
                </a:solidFill>
                <a:effectLst/>
                <a:sym typeface="+mn-ea"/>
              </a:rPr>
              <a:t>多了解各期刊</a:t>
            </a:r>
            <a:r>
              <a:rPr lang="zh-CN" altLang="en-US" sz="2000">
                <a:solidFill>
                  <a:schemeClr val="tx1"/>
                </a:solidFill>
                <a:effectLst/>
                <a:sym typeface="+mn-ea"/>
              </a:rPr>
              <a:t>杂志的要求</a:t>
            </a:r>
            <a:endParaRPr lang="zh-CN" altLang="en-US" sz="2000">
              <a:solidFill>
                <a:schemeClr val="tx1"/>
              </a:solidFill>
              <a:effectLst/>
              <a:sym typeface="+mn-ea"/>
            </a:endParaRPr>
          </a:p>
          <a:p>
            <a:pPr marL="800100" lvl="1" indent="-342900" algn="just" fontAlgn="auto">
              <a:lnSpc>
                <a:spcPct val="200000"/>
              </a:lnSpc>
              <a:buFont typeface="Arial" panose="020B0604020202020204" pitchFamily="34" charset="0"/>
              <a:buChar char="•"/>
            </a:pPr>
            <a:r>
              <a:rPr lang="zh-CN" altLang="en-US">
                <a:sym typeface="+mn-ea"/>
              </a:rPr>
              <a:t>论文写好后，在投稿前要多多的关注一下杂志社的要求</a:t>
            </a:r>
            <a:endParaRPr lang="zh-CN" altLang="en-US">
              <a:sym typeface="+mn-ea"/>
            </a:endParaRPr>
          </a:p>
          <a:p>
            <a:pPr marL="800100" lvl="1" indent="-342900" algn="just" fontAlgn="auto">
              <a:lnSpc>
                <a:spcPct val="200000"/>
              </a:lnSpc>
              <a:buFont typeface="Arial" panose="020B0604020202020204" pitchFamily="34" charset="0"/>
              <a:buChar char="•"/>
            </a:pPr>
            <a:r>
              <a:rPr lang="zh-CN" altLang="en-US">
                <a:sym typeface="+mn-ea"/>
              </a:rPr>
              <a:t>因为每家</a:t>
            </a:r>
            <a:r>
              <a:rPr lang="zh-CN" altLang="en-US">
                <a:sym typeface="+mn-ea"/>
              </a:rPr>
              <a:t>杂志社对论文的要求侧重点不一样，论文在这家杂志社不适合，在其他杂志社就是很适合发表的</a:t>
            </a:r>
            <a:endParaRPr lang="zh-CN" altLang="en-US">
              <a:sym typeface="+mn-ea"/>
            </a:endParaRPr>
          </a:p>
        </p:txBody>
      </p:sp>
      <p:sp>
        <p:nvSpPr>
          <p:cNvPr id="5" name="文本框 4"/>
          <p:cNvSpPr txBox="1"/>
          <p:nvPr/>
        </p:nvSpPr>
        <p:spPr>
          <a:xfrm>
            <a:off x="1120775" y="942975"/>
            <a:ext cx="2613025" cy="398780"/>
          </a:xfrm>
          <a:prstGeom prst="rect">
            <a:avLst/>
          </a:prstGeom>
          <a:noFill/>
        </p:spPr>
        <p:txBody>
          <a:bodyPr wrap="square" rtlCol="0">
            <a:spAutoFit/>
          </a:bodyPr>
          <a:p>
            <a:r>
              <a:rPr lang="zh-CN" altLang="en-US" sz="2000" dirty="0">
                <a:solidFill>
                  <a:srgbClr val="113A59"/>
                </a:solidFill>
                <a:latin typeface="Times New Roman" panose="02020603050405020304" charset="0"/>
                <a:ea typeface="宋体" panose="02010600030101010101" pitchFamily="2" charset="-122"/>
                <a:cs typeface="Times New Roman" panose="02020603050405020304" charset="0"/>
              </a:rPr>
              <a:t>0</a:t>
            </a:r>
            <a:r>
              <a:rPr lang="en-US" altLang="zh-CN" sz="2000" dirty="0">
                <a:solidFill>
                  <a:srgbClr val="113A59"/>
                </a:solidFill>
                <a:latin typeface="Times New Roman" panose="02020603050405020304" charset="0"/>
                <a:ea typeface="宋体" panose="02010600030101010101" pitchFamily="2" charset="-122"/>
                <a:cs typeface="Times New Roman" panose="02020603050405020304" charset="0"/>
              </a:rPr>
              <a:t>2</a:t>
            </a:r>
            <a:r>
              <a:rPr lang="zh-CN" altLang="en-US" sz="2000" dirty="0">
                <a:solidFill>
                  <a:srgbClr val="113A59"/>
                </a:solidFill>
                <a:latin typeface="Times New Roman" panose="02020603050405020304" charset="0"/>
                <a:ea typeface="宋体" panose="02010600030101010101" pitchFamily="2" charset="-122"/>
                <a:cs typeface="黑体" panose="02010609060101010101" charset="-122"/>
              </a:rPr>
              <a:t>  </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发表</a:t>
            </a:r>
            <a:r>
              <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技巧</a:t>
            </a:r>
            <a:endPar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95649" y="210914"/>
            <a:ext cx="7576672" cy="731950"/>
            <a:chOff x="436" y="180"/>
            <a:chExt cx="8809" cy="851"/>
          </a:xfrm>
        </p:grpSpPr>
        <p:pic>
          <p:nvPicPr>
            <p:cNvPr id="3" name="图片 2" descr="图片1"/>
            <p:cNvPicPr>
              <a:picLocks noChangeAspect="1"/>
            </p:cNvPicPr>
            <p:nvPr/>
          </p:nvPicPr>
          <p:blipFill>
            <a:blip r:embed="rId1"/>
            <a:stretch>
              <a:fillRect/>
            </a:stretch>
          </p:blipFill>
          <p:spPr>
            <a:xfrm>
              <a:off x="436" y="180"/>
              <a:ext cx="843" cy="851"/>
            </a:xfrm>
            <a:prstGeom prst="rect">
              <a:avLst/>
            </a:prstGeom>
          </p:spPr>
        </p:pic>
        <p:sp>
          <p:nvSpPr>
            <p:cNvPr id="4" name="文本框 3"/>
            <p:cNvSpPr txBox="1"/>
            <p:nvPr/>
          </p:nvSpPr>
          <p:spPr>
            <a:xfrm>
              <a:off x="1279" y="316"/>
              <a:ext cx="7966" cy="494"/>
            </a:xfrm>
            <a:prstGeom prst="rect">
              <a:avLst/>
            </a:prstGeom>
            <a:noFill/>
          </p:spPr>
          <p:txBody>
            <a:bodyPr wrap="square" rtlCol="0">
              <a:spAutoFit/>
            </a:bodyPr>
            <a:p>
              <a:r>
                <a:rPr lang="zh-CN" altLang="en-US" sz="2165">
                  <a:solidFill>
                    <a:schemeClr val="accent1"/>
                  </a:solidFill>
                </a:rPr>
                <a:t>四川建力源工程技术咨询有限公司</a:t>
              </a:r>
              <a:endParaRPr lang="zh-CN" altLang="en-US" sz="2165">
                <a:solidFill>
                  <a:schemeClr val="accent1"/>
                </a:solidFill>
              </a:endParaRPr>
            </a:p>
          </p:txBody>
        </p:sp>
      </p:grpSp>
      <p:sp>
        <p:nvSpPr>
          <p:cNvPr id="17" name="文本框 16"/>
          <p:cNvSpPr txBox="1"/>
          <p:nvPr/>
        </p:nvSpPr>
        <p:spPr>
          <a:xfrm>
            <a:off x="1811655" y="1659890"/>
            <a:ext cx="8568690" cy="3538220"/>
          </a:xfrm>
          <a:prstGeom prst="rect">
            <a:avLst/>
          </a:prstGeom>
          <a:noFill/>
          <a:ln w="9525">
            <a:noFill/>
          </a:ln>
        </p:spPr>
        <p:txBody>
          <a:bodyPr wrap="square">
            <a:spAutoFit/>
          </a:bodyPr>
          <a:p>
            <a:pPr marL="342900" lvl="0" indent="-342900" algn="just" fontAlgn="auto">
              <a:lnSpc>
                <a:spcPct val="200000"/>
              </a:lnSpc>
              <a:buFont typeface="Wingdings" panose="05000000000000000000" charset="0"/>
              <a:buChar char="Ø"/>
            </a:pPr>
            <a:r>
              <a:rPr lang="zh-CN" altLang="en-US" sz="2000">
                <a:solidFill>
                  <a:schemeClr val="tx1"/>
                </a:solidFill>
                <a:effectLst/>
                <a:sym typeface="+mn-ea"/>
              </a:rPr>
              <a:t>分析优秀论文</a:t>
            </a:r>
            <a:endParaRPr lang="zh-CN" altLang="en-US" sz="2000">
              <a:solidFill>
                <a:schemeClr val="tx1"/>
              </a:solidFill>
              <a:effectLst/>
              <a:sym typeface="+mn-ea"/>
            </a:endParaRPr>
          </a:p>
          <a:p>
            <a:pPr marL="800100" lvl="1" indent="-342900" algn="just" fontAlgn="auto">
              <a:lnSpc>
                <a:spcPct val="200000"/>
              </a:lnSpc>
              <a:buFont typeface="Arial" panose="020B0604020202020204" pitchFamily="34" charset="0"/>
              <a:buChar char="•"/>
            </a:pPr>
            <a:r>
              <a:rPr lang="zh-CN" altLang="en-US">
                <a:solidFill>
                  <a:schemeClr val="tx1"/>
                </a:solidFill>
                <a:sym typeface="+mn-ea"/>
              </a:rPr>
              <a:t>学习优秀论文的结构和表达，通过这种积累修改文章</a:t>
            </a:r>
            <a:endParaRPr lang="zh-CN" altLang="en-US">
              <a:solidFill>
                <a:schemeClr val="tx1"/>
              </a:solidFill>
              <a:sym typeface="+mn-ea"/>
            </a:endParaRPr>
          </a:p>
          <a:p>
            <a:pPr marL="800100" lvl="1" indent="-342900" algn="just" fontAlgn="auto">
              <a:lnSpc>
                <a:spcPct val="200000"/>
              </a:lnSpc>
              <a:buFont typeface="Arial" panose="020B0604020202020204" pitchFamily="34" charset="0"/>
              <a:buChar char="•"/>
            </a:pPr>
            <a:r>
              <a:rPr lang="zh-CN" altLang="en-US">
                <a:solidFill>
                  <a:schemeClr val="tx1"/>
                </a:solidFill>
                <a:sym typeface="+mn-ea"/>
              </a:rPr>
              <a:t>重点</a:t>
            </a:r>
            <a:r>
              <a:rPr lang="zh-CN" altLang="en-US">
                <a:solidFill>
                  <a:schemeClr val="tx1"/>
                </a:solidFill>
                <a:sym typeface="+mn-ea"/>
              </a:rPr>
              <a:t>关注想要投稿的期刊杂志</a:t>
            </a:r>
            <a:endParaRPr lang="zh-CN" altLang="en-US">
              <a:solidFill>
                <a:schemeClr val="tx1"/>
              </a:solidFill>
              <a:sym typeface="+mn-ea"/>
            </a:endParaRPr>
          </a:p>
          <a:p>
            <a:pPr marL="342900" lvl="0" indent="-342900" algn="just" fontAlgn="auto">
              <a:lnSpc>
                <a:spcPct val="200000"/>
              </a:lnSpc>
              <a:buFont typeface="Wingdings" panose="05000000000000000000" charset="0"/>
              <a:buChar char="Ø"/>
            </a:pPr>
            <a:r>
              <a:rPr lang="zh-CN" altLang="en-US" sz="2000">
                <a:solidFill>
                  <a:schemeClr val="tx1"/>
                </a:solidFill>
                <a:effectLst/>
                <a:sym typeface="+mn-ea"/>
              </a:rPr>
              <a:t>引用研究领域最新的学术成果</a:t>
            </a:r>
            <a:endParaRPr lang="zh-CN" altLang="en-US" sz="2000">
              <a:solidFill>
                <a:schemeClr val="tx1"/>
              </a:solidFill>
              <a:effectLst/>
              <a:sym typeface="+mn-ea"/>
            </a:endParaRPr>
          </a:p>
          <a:p>
            <a:pPr marL="800100" lvl="1" indent="-342900" algn="just" fontAlgn="auto">
              <a:lnSpc>
                <a:spcPct val="200000"/>
              </a:lnSpc>
              <a:buFont typeface="Arial" panose="020B0604020202020204" pitchFamily="34" charset="0"/>
              <a:buChar char="•"/>
            </a:pPr>
            <a:r>
              <a:rPr lang="zh-CN" altLang="en-US">
                <a:sym typeface="+mn-ea"/>
              </a:rPr>
              <a:t>撰写和发表期刊论文实际上是参与该领域重大问题的讨论</a:t>
            </a:r>
            <a:endParaRPr lang="zh-CN" altLang="en-US">
              <a:sym typeface="+mn-ea"/>
            </a:endParaRPr>
          </a:p>
          <a:p>
            <a:pPr marL="800100" lvl="1" indent="-342900" algn="just" fontAlgn="auto">
              <a:lnSpc>
                <a:spcPct val="200000"/>
              </a:lnSpc>
              <a:buFont typeface="Arial" panose="020B0604020202020204" pitchFamily="34" charset="0"/>
              <a:buChar char="•"/>
            </a:pPr>
            <a:r>
              <a:rPr lang="zh-CN" altLang="en-US">
                <a:sym typeface="+mn-ea"/>
              </a:rPr>
              <a:t>如果不引用文章，编辑可能会觉得你不熟悉最新的学术发展，只是自言自语</a:t>
            </a:r>
            <a:endParaRPr lang="zh-CN" altLang="en-US">
              <a:sym typeface="+mn-ea"/>
            </a:endParaRPr>
          </a:p>
        </p:txBody>
      </p:sp>
      <p:sp>
        <p:nvSpPr>
          <p:cNvPr id="5" name="文本框 4"/>
          <p:cNvSpPr txBox="1"/>
          <p:nvPr/>
        </p:nvSpPr>
        <p:spPr>
          <a:xfrm>
            <a:off x="1120775" y="942975"/>
            <a:ext cx="2613025" cy="398780"/>
          </a:xfrm>
          <a:prstGeom prst="rect">
            <a:avLst/>
          </a:prstGeom>
          <a:noFill/>
        </p:spPr>
        <p:txBody>
          <a:bodyPr wrap="square" rtlCol="0">
            <a:spAutoFit/>
          </a:bodyPr>
          <a:p>
            <a:r>
              <a:rPr lang="zh-CN" altLang="en-US" sz="2000" dirty="0">
                <a:solidFill>
                  <a:srgbClr val="113A59"/>
                </a:solidFill>
                <a:latin typeface="Times New Roman" panose="02020603050405020304" charset="0"/>
                <a:ea typeface="宋体" panose="02010600030101010101" pitchFamily="2" charset="-122"/>
                <a:cs typeface="Times New Roman" panose="02020603050405020304" charset="0"/>
              </a:rPr>
              <a:t>0</a:t>
            </a:r>
            <a:r>
              <a:rPr lang="en-US" altLang="zh-CN" sz="2000" dirty="0">
                <a:solidFill>
                  <a:srgbClr val="113A59"/>
                </a:solidFill>
                <a:latin typeface="Times New Roman" panose="02020603050405020304" charset="0"/>
                <a:ea typeface="宋体" panose="02010600030101010101" pitchFamily="2" charset="-122"/>
                <a:cs typeface="Times New Roman" panose="02020603050405020304" charset="0"/>
              </a:rPr>
              <a:t>2</a:t>
            </a:r>
            <a:r>
              <a:rPr lang="zh-CN" altLang="en-US" sz="2000" dirty="0">
                <a:solidFill>
                  <a:srgbClr val="113A59"/>
                </a:solidFill>
                <a:latin typeface="Times New Roman" panose="02020603050405020304" charset="0"/>
                <a:ea typeface="宋体" panose="02010600030101010101" pitchFamily="2" charset="-122"/>
                <a:cs typeface="黑体" panose="02010609060101010101" charset="-122"/>
              </a:rPr>
              <a:t>  </a:t>
            </a:r>
            <a:r>
              <a:rPr lang="en-US"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发表</a:t>
            </a:r>
            <a:r>
              <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rPr>
              <a:t>技巧</a:t>
            </a:r>
            <a:endParaRPr lang="zh-CN" altLang="en-US" sz="200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p="http://schemas.openxmlformats.org/presentationml/2006/main">
  <p:tag name="KSO_WM_UNIT_TABLE_BEAUTIFY" val="smartTable{9ddaf443-9415-4fc8-a062-2e7a6d5139a1}"/>
  <p:tag name="TABLE_ENDDRAG_ORIGIN_RECT" val="307*98"/>
  <p:tag name="TABLE_ENDDRAG_RECT" val="274*190*307*98"/>
</p:tagLst>
</file>

<file path=ppt/tags/tag2.xml><?xml version="1.0" encoding="utf-8"?>
<p:tagLst xmlns:p="http://schemas.openxmlformats.org/presentationml/2006/main">
  <p:tag name="TIMING" val="|2.2|1.4|0.8|0.7|0.7|0.7"/>
</p:tagLst>
</file>

<file path=ppt/theme/theme1.xml><?xml version="1.0" encoding="utf-8"?>
<a:theme xmlns:a="http://schemas.openxmlformats.org/drawingml/2006/main" name="Office 主题">
  <a:themeElements>
    <a:clrScheme nam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extLst>
      <a:ext uri="{D81B5157-A7B6-4480-A006-42BB1BC3E7BB}">
        <wpsdc:hlinkScheme xmlns:wpsdc="http://www.wps.cn/officeDocument/2017/drawingmlCustomData" underline="false"/>
      </a:ext>
    </a:extLst>
  </a:themeElements>
  <a:objectDefaults>
    <a:txDef>
      <a:spPr>
        <a:noFill/>
        <a:ln w="9525">
          <a:noFill/>
        </a:ln>
      </a:spPr>
      <a:bodyPr wrap="square">
        <a:spAutoFit/>
      </a:bodyPr>
      <a:lstStyle>
        <a:defPPr indent="0" algn="just" fontAlgn="auto">
          <a:lnSpc>
            <a:spcPct val="170000"/>
          </a:lnSpc>
          <a:defRPr lang="zh-CN" sz="2400" b="0">
            <a:solidFill>
              <a:srgbClr val="000000"/>
            </a:solidFill>
            <a:uFillTx/>
            <a:latin typeface="Times New Roman" panose="02020603050405020304" charset="0"/>
            <a:ea typeface="宋体" panose="02010600030101010101" pitchFamily="2"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1430</Words>
  <Application>WPS 演示</Application>
  <PresentationFormat>宽屏</PresentationFormat>
  <Paragraphs>123</Paragraphs>
  <Slides>12</Slides>
  <Notes>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12</vt:i4>
      </vt:variant>
    </vt:vector>
  </HeadingPairs>
  <TitlesOfParts>
    <vt:vector size="23" baseType="lpstr">
      <vt:lpstr>Arial</vt:lpstr>
      <vt:lpstr>宋体</vt:lpstr>
      <vt:lpstr>Wingdings</vt:lpstr>
      <vt:lpstr>Times New Roman</vt:lpstr>
      <vt:lpstr>微软雅黑</vt:lpstr>
      <vt:lpstr>楷体</vt:lpstr>
      <vt:lpstr>黑体</vt:lpstr>
      <vt:lpstr>Wingdings</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Solitude</cp:lastModifiedBy>
  <cp:revision>226</cp:revision>
  <dcterms:created xsi:type="dcterms:W3CDTF">2019-06-19T02:08:00Z</dcterms:created>
  <dcterms:modified xsi:type="dcterms:W3CDTF">2021-03-15T07:29:51Z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