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 id="287" r:id="rId5"/>
    <p:sldId id="293" r:id="rId6"/>
    <p:sldId id="288" r:id="rId7"/>
    <p:sldId id="272" r:id="rId8"/>
    <p:sldId id="286" r:id="rId9"/>
  </p:sldIdLst>
  <p:sldSz cx="9001125" cy="5039995"/>
  <p:notesSz cx="6858000" cy="9144000"/>
  <p:custDataLst>
    <p:tags r:id="rId13"/>
  </p:custDataLst>
  <p:defaultTextStyle>
    <a:defPPr>
      <a:defRPr lang="zh-CN"/>
    </a:defPPr>
    <a:lvl1pPr marL="0" algn="l" defTabSz="802005" rtl="0" eaLnBrk="1" latinLnBrk="0" hangingPunct="1">
      <a:defRPr sz="1600" kern="1200">
        <a:solidFill>
          <a:schemeClr val="tx1"/>
        </a:solidFill>
        <a:latin typeface="+mn-lt"/>
        <a:ea typeface="+mn-ea"/>
        <a:cs typeface="+mn-cs"/>
      </a:defRPr>
    </a:lvl1pPr>
    <a:lvl2pPr marL="401320" algn="l" defTabSz="802005" rtl="0" eaLnBrk="1" latinLnBrk="0" hangingPunct="1">
      <a:defRPr sz="1600" kern="1200">
        <a:solidFill>
          <a:schemeClr val="tx1"/>
        </a:solidFill>
        <a:latin typeface="+mn-lt"/>
        <a:ea typeface="+mn-ea"/>
        <a:cs typeface="+mn-cs"/>
      </a:defRPr>
    </a:lvl2pPr>
    <a:lvl3pPr marL="802005" algn="l" defTabSz="802005" rtl="0" eaLnBrk="1" latinLnBrk="0" hangingPunct="1">
      <a:defRPr sz="1600" kern="1200">
        <a:solidFill>
          <a:schemeClr val="tx1"/>
        </a:solidFill>
        <a:latin typeface="+mn-lt"/>
        <a:ea typeface="+mn-ea"/>
        <a:cs typeface="+mn-cs"/>
      </a:defRPr>
    </a:lvl3pPr>
    <a:lvl4pPr marL="1203325" algn="l" defTabSz="802005" rtl="0" eaLnBrk="1" latinLnBrk="0" hangingPunct="1">
      <a:defRPr sz="1600" kern="1200">
        <a:solidFill>
          <a:schemeClr val="tx1"/>
        </a:solidFill>
        <a:latin typeface="+mn-lt"/>
        <a:ea typeface="+mn-ea"/>
        <a:cs typeface="+mn-cs"/>
      </a:defRPr>
    </a:lvl4pPr>
    <a:lvl5pPr marL="1604645" algn="l" defTabSz="802005" rtl="0" eaLnBrk="1" latinLnBrk="0" hangingPunct="1">
      <a:defRPr sz="1600" kern="1200">
        <a:solidFill>
          <a:schemeClr val="tx1"/>
        </a:solidFill>
        <a:latin typeface="+mn-lt"/>
        <a:ea typeface="+mn-ea"/>
        <a:cs typeface="+mn-cs"/>
      </a:defRPr>
    </a:lvl5pPr>
    <a:lvl6pPr marL="2005965" algn="l" defTabSz="802005" rtl="0" eaLnBrk="1" latinLnBrk="0" hangingPunct="1">
      <a:defRPr sz="1600" kern="1200">
        <a:solidFill>
          <a:schemeClr val="tx1"/>
        </a:solidFill>
        <a:latin typeface="+mn-lt"/>
        <a:ea typeface="+mn-ea"/>
        <a:cs typeface="+mn-cs"/>
      </a:defRPr>
    </a:lvl6pPr>
    <a:lvl7pPr marL="2406650" algn="l" defTabSz="802005" rtl="0" eaLnBrk="1" latinLnBrk="0" hangingPunct="1">
      <a:defRPr sz="1600" kern="1200">
        <a:solidFill>
          <a:schemeClr val="tx1"/>
        </a:solidFill>
        <a:latin typeface="+mn-lt"/>
        <a:ea typeface="+mn-ea"/>
        <a:cs typeface="+mn-cs"/>
      </a:defRPr>
    </a:lvl7pPr>
    <a:lvl8pPr marL="2807970" algn="l" defTabSz="802005" rtl="0" eaLnBrk="1" latinLnBrk="0" hangingPunct="1">
      <a:defRPr sz="1600" kern="1200">
        <a:solidFill>
          <a:schemeClr val="tx1"/>
        </a:solidFill>
        <a:latin typeface="+mn-lt"/>
        <a:ea typeface="+mn-ea"/>
        <a:cs typeface="+mn-cs"/>
      </a:defRPr>
    </a:lvl8pPr>
    <a:lvl9pPr marL="3209290" algn="l" defTabSz="802005" rtl="0" eaLnBrk="1" latinLnBrk="0" hangingPunct="1">
      <a:defRPr sz="16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59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714" autoAdjust="0"/>
  </p:normalViewPr>
  <p:slideViewPr>
    <p:cSldViewPr>
      <p:cViewPr varScale="1">
        <p:scale>
          <a:sx n="116" d="100"/>
          <a:sy n="116" d="100"/>
        </p:scale>
        <p:origin x="542" y="82"/>
      </p:cViewPr>
      <p:guideLst>
        <p:guide orient="horz" pos="1588"/>
        <p:guide pos="2835"/>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gs" Target="tags/tag2.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6AF704-B559-43C6-8C29-EB530F61E0F5}"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74688" y="1143000"/>
            <a:ext cx="5508625"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498F02-6816-45C3-AEBD-CE1F64FF7157}"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5498F02-6816-45C3-AEBD-CE1F64FF7157}"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75085" y="1565764"/>
            <a:ext cx="7650956" cy="1080400"/>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350169" y="2856177"/>
            <a:ext cx="6300788" cy="1288080"/>
          </a:xfrm>
        </p:spPr>
        <p:txBody>
          <a:bodyPr/>
          <a:lstStyle>
            <a:lvl1pPr marL="0" indent="0" algn="ctr">
              <a:buNone/>
              <a:defRPr>
                <a:solidFill>
                  <a:schemeClr val="tx1">
                    <a:tint val="75000"/>
                  </a:schemeClr>
                </a:solidFill>
              </a:defRPr>
            </a:lvl1pPr>
            <a:lvl2pPr marL="401320" indent="0" algn="ctr">
              <a:buNone/>
              <a:defRPr>
                <a:solidFill>
                  <a:schemeClr val="tx1">
                    <a:tint val="75000"/>
                  </a:schemeClr>
                </a:solidFill>
              </a:defRPr>
            </a:lvl2pPr>
            <a:lvl3pPr marL="802005" indent="0" algn="ctr">
              <a:buNone/>
              <a:defRPr>
                <a:solidFill>
                  <a:schemeClr val="tx1">
                    <a:tint val="75000"/>
                  </a:schemeClr>
                </a:solidFill>
              </a:defRPr>
            </a:lvl3pPr>
            <a:lvl4pPr marL="1203325" indent="0" algn="ctr">
              <a:buNone/>
              <a:defRPr>
                <a:solidFill>
                  <a:schemeClr val="tx1">
                    <a:tint val="75000"/>
                  </a:schemeClr>
                </a:solidFill>
              </a:defRPr>
            </a:lvl4pPr>
            <a:lvl5pPr marL="1604645" indent="0" algn="ctr">
              <a:buNone/>
              <a:defRPr>
                <a:solidFill>
                  <a:schemeClr val="tx1">
                    <a:tint val="75000"/>
                  </a:schemeClr>
                </a:solidFill>
              </a:defRPr>
            </a:lvl5pPr>
            <a:lvl6pPr marL="2005965" indent="0" algn="ctr">
              <a:buNone/>
              <a:defRPr>
                <a:solidFill>
                  <a:schemeClr val="tx1">
                    <a:tint val="75000"/>
                  </a:schemeClr>
                </a:solidFill>
              </a:defRPr>
            </a:lvl6pPr>
            <a:lvl7pPr marL="2406650" indent="0" algn="ctr">
              <a:buNone/>
              <a:defRPr>
                <a:solidFill>
                  <a:schemeClr val="tx1">
                    <a:tint val="75000"/>
                  </a:schemeClr>
                </a:solidFill>
              </a:defRPr>
            </a:lvl7pPr>
            <a:lvl8pPr marL="2807970" indent="0" algn="ctr">
              <a:buNone/>
              <a:defRPr>
                <a:solidFill>
                  <a:schemeClr val="tx1">
                    <a:tint val="75000"/>
                  </a:schemeClr>
                </a:solidFill>
              </a:defRPr>
            </a:lvl8pPr>
            <a:lvl9pPr marL="3209290"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25816" y="201847"/>
            <a:ext cx="2025253" cy="4300600"/>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0056" y="201847"/>
            <a:ext cx="5925741" cy="4300600"/>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11027" y="3238868"/>
            <a:ext cx="7650956" cy="1001062"/>
          </a:xfrm>
        </p:spPr>
        <p:txBody>
          <a:bodyPr anchor="t"/>
          <a:lstStyle>
            <a:lvl1pPr algn="l">
              <a:defRPr sz="35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11027" y="2136300"/>
            <a:ext cx="7650956" cy="1102568"/>
          </a:xfrm>
        </p:spPr>
        <p:txBody>
          <a:bodyPr anchor="b"/>
          <a:lstStyle>
            <a:lvl1pPr marL="0" indent="0">
              <a:buNone/>
              <a:defRPr sz="1800">
                <a:solidFill>
                  <a:schemeClr val="tx1">
                    <a:tint val="75000"/>
                  </a:schemeClr>
                </a:solidFill>
              </a:defRPr>
            </a:lvl1pPr>
            <a:lvl2pPr marL="401320" indent="0">
              <a:buNone/>
              <a:defRPr sz="1600">
                <a:solidFill>
                  <a:schemeClr val="tx1">
                    <a:tint val="75000"/>
                  </a:schemeClr>
                </a:solidFill>
              </a:defRPr>
            </a:lvl2pPr>
            <a:lvl3pPr marL="802005" indent="0">
              <a:buNone/>
              <a:defRPr sz="1400">
                <a:solidFill>
                  <a:schemeClr val="tx1">
                    <a:tint val="75000"/>
                  </a:schemeClr>
                </a:solidFill>
              </a:defRPr>
            </a:lvl3pPr>
            <a:lvl4pPr marL="1203325" indent="0">
              <a:buNone/>
              <a:defRPr sz="1200">
                <a:solidFill>
                  <a:schemeClr val="tx1">
                    <a:tint val="75000"/>
                  </a:schemeClr>
                </a:solidFill>
              </a:defRPr>
            </a:lvl4pPr>
            <a:lvl5pPr marL="1604645" indent="0">
              <a:buNone/>
              <a:defRPr sz="1200">
                <a:solidFill>
                  <a:schemeClr val="tx1">
                    <a:tint val="75000"/>
                  </a:schemeClr>
                </a:solidFill>
              </a:defRPr>
            </a:lvl5pPr>
            <a:lvl6pPr marL="2005965" indent="0">
              <a:buNone/>
              <a:defRPr sz="1200">
                <a:solidFill>
                  <a:schemeClr val="tx1">
                    <a:tint val="75000"/>
                  </a:schemeClr>
                </a:solidFill>
              </a:defRPr>
            </a:lvl6pPr>
            <a:lvl7pPr marL="2406650" indent="0">
              <a:buNone/>
              <a:defRPr sz="1200">
                <a:solidFill>
                  <a:schemeClr val="tx1">
                    <a:tint val="75000"/>
                  </a:schemeClr>
                </a:solidFill>
              </a:defRPr>
            </a:lvl7pPr>
            <a:lvl8pPr marL="2807970" indent="0">
              <a:buNone/>
              <a:defRPr sz="1200">
                <a:solidFill>
                  <a:schemeClr val="tx1">
                    <a:tint val="75000"/>
                  </a:schemeClr>
                </a:solidFill>
              </a:defRPr>
            </a:lvl8pPr>
            <a:lvl9pPr marL="3209290" indent="0">
              <a:buNone/>
              <a:defRPr sz="12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0056" y="1176073"/>
            <a:ext cx="3975497" cy="3326374"/>
          </a:xfrm>
        </p:spPr>
        <p:txBody>
          <a:bodyPr/>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575572" y="1176073"/>
            <a:ext cx="3975497" cy="3326374"/>
          </a:xfrm>
        </p:spPr>
        <p:txBody>
          <a:bodyPr/>
          <a:lstStyle>
            <a:lvl1pPr>
              <a:defRPr sz="2500"/>
            </a:lvl1pPr>
            <a:lvl2pPr>
              <a:defRPr sz="21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0056" y="1128237"/>
            <a:ext cx="3977060" cy="470195"/>
          </a:xfrm>
        </p:spPr>
        <p:txBody>
          <a:bodyPr anchor="b"/>
          <a:lstStyle>
            <a:lvl1pPr marL="0" indent="0">
              <a:buNone/>
              <a:defRPr sz="2100" b="1"/>
            </a:lvl1pPr>
            <a:lvl2pPr marL="401320" indent="0">
              <a:buNone/>
              <a:defRPr sz="1800" b="1"/>
            </a:lvl2pPr>
            <a:lvl3pPr marL="802005" indent="0">
              <a:buNone/>
              <a:defRPr sz="1600" b="1"/>
            </a:lvl3pPr>
            <a:lvl4pPr marL="1203325" indent="0">
              <a:buNone/>
              <a:defRPr sz="1400" b="1"/>
            </a:lvl4pPr>
            <a:lvl5pPr marL="1604645" indent="0">
              <a:buNone/>
              <a:defRPr sz="1400" b="1"/>
            </a:lvl5pPr>
            <a:lvl6pPr marL="2005965" indent="0">
              <a:buNone/>
              <a:defRPr sz="1400" b="1"/>
            </a:lvl6pPr>
            <a:lvl7pPr marL="2406650" indent="0">
              <a:buNone/>
              <a:defRPr sz="1400" b="1"/>
            </a:lvl7pPr>
            <a:lvl8pPr marL="2807970" indent="0">
              <a:buNone/>
              <a:defRPr sz="1400" b="1"/>
            </a:lvl8pPr>
            <a:lvl9pPr marL="3209290" indent="0">
              <a:buNone/>
              <a:defRPr sz="14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0056" y="1598433"/>
            <a:ext cx="3977060" cy="2904014"/>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572447" y="1128237"/>
            <a:ext cx="3978622" cy="470195"/>
          </a:xfrm>
        </p:spPr>
        <p:txBody>
          <a:bodyPr anchor="b"/>
          <a:lstStyle>
            <a:lvl1pPr marL="0" indent="0">
              <a:buNone/>
              <a:defRPr sz="2100" b="1"/>
            </a:lvl1pPr>
            <a:lvl2pPr marL="401320" indent="0">
              <a:buNone/>
              <a:defRPr sz="1800" b="1"/>
            </a:lvl2pPr>
            <a:lvl3pPr marL="802005" indent="0">
              <a:buNone/>
              <a:defRPr sz="1600" b="1"/>
            </a:lvl3pPr>
            <a:lvl4pPr marL="1203325" indent="0">
              <a:buNone/>
              <a:defRPr sz="1400" b="1"/>
            </a:lvl4pPr>
            <a:lvl5pPr marL="1604645" indent="0">
              <a:buNone/>
              <a:defRPr sz="1400" b="1"/>
            </a:lvl5pPr>
            <a:lvl6pPr marL="2005965" indent="0">
              <a:buNone/>
              <a:defRPr sz="1400" b="1"/>
            </a:lvl6pPr>
            <a:lvl7pPr marL="2406650" indent="0">
              <a:buNone/>
              <a:defRPr sz="1400" b="1"/>
            </a:lvl7pPr>
            <a:lvl8pPr marL="2807970" indent="0">
              <a:buNone/>
              <a:defRPr sz="1400" b="1"/>
            </a:lvl8pPr>
            <a:lvl9pPr marL="3209290" indent="0">
              <a:buNone/>
              <a:defRPr sz="14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572447" y="1598433"/>
            <a:ext cx="3978622" cy="2904014"/>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0057" y="200679"/>
            <a:ext cx="2961308" cy="854053"/>
          </a:xfrm>
        </p:spPr>
        <p:txBody>
          <a:bodyPr anchor="b"/>
          <a:lstStyle>
            <a:lvl1pPr algn="l">
              <a:defRPr sz="1800" b="1"/>
            </a:lvl1pPr>
          </a:lstStyle>
          <a:p>
            <a:r>
              <a:rPr lang="zh-CN" altLang="en-US"/>
              <a:t>单击此处编辑母版标题样式</a:t>
            </a:r>
            <a:endParaRPr lang="zh-CN" altLang="en-US"/>
          </a:p>
        </p:txBody>
      </p:sp>
      <p:sp>
        <p:nvSpPr>
          <p:cNvPr id="3" name="内容占位符 2"/>
          <p:cNvSpPr>
            <a:spLocks noGrp="1"/>
          </p:cNvSpPr>
          <p:nvPr>
            <p:ph idx="1"/>
          </p:nvPr>
        </p:nvSpPr>
        <p:spPr>
          <a:xfrm>
            <a:off x="3519190" y="200679"/>
            <a:ext cx="5031879" cy="4301768"/>
          </a:xfrm>
        </p:spPr>
        <p:txBody>
          <a:bodyPr/>
          <a:lstStyle>
            <a:lvl1pPr>
              <a:defRPr sz="2800"/>
            </a:lvl1pPr>
            <a:lvl2pPr>
              <a:defRPr sz="2500"/>
            </a:lvl2pPr>
            <a:lvl3pPr>
              <a:defRPr sz="21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0057" y="1054733"/>
            <a:ext cx="2961308" cy="3447714"/>
          </a:xfrm>
        </p:spPr>
        <p:txBody>
          <a:bodyPr/>
          <a:lstStyle>
            <a:lvl1pPr marL="0" indent="0">
              <a:buNone/>
              <a:defRPr sz="1200"/>
            </a:lvl1pPr>
            <a:lvl2pPr marL="401320" indent="0">
              <a:buNone/>
              <a:defRPr sz="1100"/>
            </a:lvl2pPr>
            <a:lvl3pPr marL="802005" indent="0">
              <a:buNone/>
              <a:defRPr sz="900"/>
            </a:lvl3pPr>
            <a:lvl4pPr marL="1203325" indent="0">
              <a:buNone/>
              <a:defRPr sz="800"/>
            </a:lvl4pPr>
            <a:lvl5pPr marL="1604645" indent="0">
              <a:buNone/>
              <a:defRPr sz="800"/>
            </a:lvl5pPr>
            <a:lvl6pPr marL="2005965" indent="0">
              <a:buNone/>
              <a:defRPr sz="800"/>
            </a:lvl6pPr>
            <a:lvl7pPr marL="2406650" indent="0">
              <a:buNone/>
              <a:defRPr sz="800"/>
            </a:lvl7pPr>
            <a:lvl8pPr marL="2807970" indent="0">
              <a:buNone/>
              <a:defRPr sz="800"/>
            </a:lvl8pPr>
            <a:lvl9pPr marL="3209290" indent="0">
              <a:buNone/>
              <a:defRPr sz="8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64284" y="3528219"/>
            <a:ext cx="5400675" cy="416526"/>
          </a:xfrm>
        </p:spPr>
        <p:txBody>
          <a:bodyPr anchor="b"/>
          <a:lstStyle>
            <a:lvl1pPr algn="l">
              <a:defRPr sz="18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64284" y="450361"/>
            <a:ext cx="5400675" cy="3024188"/>
          </a:xfrm>
        </p:spPr>
        <p:txBody>
          <a:bodyPr/>
          <a:lstStyle>
            <a:lvl1pPr marL="0" indent="0">
              <a:buNone/>
              <a:defRPr sz="2800"/>
            </a:lvl1pPr>
            <a:lvl2pPr marL="401320" indent="0">
              <a:buNone/>
              <a:defRPr sz="2500"/>
            </a:lvl2pPr>
            <a:lvl3pPr marL="802005" indent="0">
              <a:buNone/>
              <a:defRPr sz="2100"/>
            </a:lvl3pPr>
            <a:lvl4pPr marL="1203325" indent="0">
              <a:buNone/>
              <a:defRPr sz="1800"/>
            </a:lvl4pPr>
            <a:lvl5pPr marL="1604645" indent="0">
              <a:buNone/>
              <a:defRPr sz="1800"/>
            </a:lvl5pPr>
            <a:lvl6pPr marL="2005965" indent="0">
              <a:buNone/>
              <a:defRPr sz="1800"/>
            </a:lvl6pPr>
            <a:lvl7pPr marL="2406650" indent="0">
              <a:buNone/>
              <a:defRPr sz="1800"/>
            </a:lvl7pPr>
            <a:lvl8pPr marL="2807970" indent="0">
              <a:buNone/>
              <a:defRPr sz="1800"/>
            </a:lvl8pPr>
            <a:lvl9pPr marL="3209290" indent="0">
              <a:buNone/>
              <a:defRPr sz="1800"/>
            </a:lvl9pPr>
          </a:lstStyle>
          <a:p>
            <a:endParaRPr lang="zh-CN" altLang="en-US"/>
          </a:p>
        </p:txBody>
      </p:sp>
      <p:sp>
        <p:nvSpPr>
          <p:cNvPr id="4" name="文本占位符 3"/>
          <p:cNvSpPr>
            <a:spLocks noGrp="1"/>
          </p:cNvSpPr>
          <p:nvPr>
            <p:ph type="body" sz="half" idx="2"/>
          </p:nvPr>
        </p:nvSpPr>
        <p:spPr>
          <a:xfrm>
            <a:off x="1764284" y="3944746"/>
            <a:ext cx="5400675" cy="591536"/>
          </a:xfrm>
        </p:spPr>
        <p:txBody>
          <a:bodyPr/>
          <a:lstStyle>
            <a:lvl1pPr marL="0" indent="0">
              <a:buNone/>
              <a:defRPr sz="1200"/>
            </a:lvl1pPr>
            <a:lvl2pPr marL="401320" indent="0">
              <a:buNone/>
              <a:defRPr sz="1100"/>
            </a:lvl2pPr>
            <a:lvl3pPr marL="802005" indent="0">
              <a:buNone/>
              <a:defRPr sz="900"/>
            </a:lvl3pPr>
            <a:lvl4pPr marL="1203325" indent="0">
              <a:buNone/>
              <a:defRPr sz="800"/>
            </a:lvl4pPr>
            <a:lvl5pPr marL="1604645" indent="0">
              <a:buNone/>
              <a:defRPr sz="800"/>
            </a:lvl5pPr>
            <a:lvl6pPr marL="2005965" indent="0">
              <a:buNone/>
              <a:defRPr sz="800"/>
            </a:lvl6pPr>
            <a:lvl7pPr marL="2406650" indent="0">
              <a:buNone/>
              <a:defRPr sz="800"/>
            </a:lvl7pPr>
            <a:lvl8pPr marL="2807970" indent="0">
              <a:buNone/>
              <a:defRPr sz="800"/>
            </a:lvl8pPr>
            <a:lvl9pPr marL="3209290" indent="0">
              <a:buNone/>
              <a:defRPr sz="8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0056" y="201846"/>
            <a:ext cx="8101013" cy="840052"/>
          </a:xfrm>
          <a:prstGeom prst="rect">
            <a:avLst/>
          </a:prstGeom>
        </p:spPr>
        <p:txBody>
          <a:bodyPr vert="horz" lIns="80229" tIns="40115" rIns="80229" bIns="40115"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450056" y="1176073"/>
            <a:ext cx="8101013" cy="3326374"/>
          </a:xfrm>
          <a:prstGeom prst="rect">
            <a:avLst/>
          </a:prstGeom>
        </p:spPr>
        <p:txBody>
          <a:bodyPr vert="horz" lIns="80229" tIns="40115" rIns="80229" bIns="40115"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450056" y="4671624"/>
            <a:ext cx="2100263" cy="268350"/>
          </a:xfrm>
          <a:prstGeom prst="rect">
            <a:avLst/>
          </a:prstGeom>
        </p:spPr>
        <p:txBody>
          <a:bodyPr vert="horz" lIns="80229" tIns="40115" rIns="80229" bIns="40115" rtlCol="0" anchor="ctr"/>
          <a:lstStyle>
            <a:lvl1pPr algn="l">
              <a:defRPr sz="1100">
                <a:solidFill>
                  <a:schemeClr val="tx1">
                    <a:tint val="75000"/>
                  </a:schemeClr>
                </a:solidFill>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3"/>
          </p:nvPr>
        </p:nvSpPr>
        <p:spPr>
          <a:xfrm>
            <a:off x="3075385" y="4671624"/>
            <a:ext cx="2850356" cy="268350"/>
          </a:xfrm>
          <a:prstGeom prst="rect">
            <a:avLst/>
          </a:prstGeom>
        </p:spPr>
        <p:txBody>
          <a:bodyPr vert="horz" lIns="80229" tIns="40115" rIns="80229" bIns="40115" rtlCol="0" anchor="ctr"/>
          <a:lstStyle>
            <a:lvl1pPr algn="ctr">
              <a:defRPr sz="11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0806" y="4671624"/>
            <a:ext cx="2100263" cy="268350"/>
          </a:xfrm>
          <a:prstGeom prst="rect">
            <a:avLst/>
          </a:prstGeom>
        </p:spPr>
        <p:txBody>
          <a:bodyPr vert="horz" lIns="80229" tIns="40115" rIns="80229" bIns="40115" rtlCol="0" anchor="ctr"/>
          <a:lstStyle>
            <a:lvl1pPr algn="r">
              <a:defRPr sz="1100">
                <a:solidFill>
                  <a:schemeClr val="tx1">
                    <a:tint val="75000"/>
                  </a:schemeClr>
                </a:solidFill>
              </a:defRPr>
            </a:lvl1pPr>
          </a:lstStyle>
          <a:p>
            <a:fld id="{0C913308-F349-4B6D-A68A-DD1791B4A57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algn="ctr" defTabSz="802005" rtl="0" eaLnBrk="1" latinLnBrk="0" hangingPunct="1">
        <a:spcBef>
          <a:spcPct val="0"/>
        </a:spcBef>
        <a:buNone/>
        <a:defRPr sz="3900" kern="1200">
          <a:solidFill>
            <a:schemeClr val="tx1"/>
          </a:solidFill>
          <a:latin typeface="+mj-lt"/>
          <a:ea typeface="+mj-ea"/>
          <a:cs typeface="+mj-cs"/>
        </a:defRPr>
      </a:lvl1pPr>
    </p:titleStyle>
    <p:bodyStyle>
      <a:lvl1pPr marL="300990" indent="-300990" algn="l" defTabSz="802005"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652145" indent="-250825" algn="l" defTabSz="802005" rtl="0" eaLnBrk="1" latinLnBrk="0" hangingPunct="1">
        <a:spcBef>
          <a:spcPct val="20000"/>
        </a:spcBef>
        <a:buFont typeface="Arial" panose="020B0604020202020204" pitchFamily="34" charset="0"/>
        <a:buChar char="–"/>
        <a:defRPr sz="2500" kern="1200">
          <a:solidFill>
            <a:schemeClr val="tx1"/>
          </a:solidFill>
          <a:latin typeface="+mn-lt"/>
          <a:ea typeface="+mn-ea"/>
          <a:cs typeface="+mn-cs"/>
        </a:defRPr>
      </a:lvl2pPr>
      <a:lvl3pPr marL="1002665" indent="-200660" algn="l" defTabSz="802005"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3pPr>
      <a:lvl4pPr marL="1403985" indent="-200660" algn="l" defTabSz="80200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1805305" indent="-200660" algn="l" defTabSz="80200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206625" indent="-200660" algn="l" defTabSz="80200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607310" indent="-200660" algn="l" defTabSz="80200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008630" indent="-200660" algn="l" defTabSz="80200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409950" indent="-200660" algn="l" defTabSz="802005"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802005" rtl="0" eaLnBrk="1" latinLnBrk="0" hangingPunct="1">
        <a:defRPr sz="1600" kern="1200">
          <a:solidFill>
            <a:schemeClr val="tx1"/>
          </a:solidFill>
          <a:latin typeface="+mn-lt"/>
          <a:ea typeface="+mn-ea"/>
          <a:cs typeface="+mn-cs"/>
        </a:defRPr>
      </a:lvl1pPr>
      <a:lvl2pPr marL="401320" algn="l" defTabSz="802005" rtl="0" eaLnBrk="1" latinLnBrk="0" hangingPunct="1">
        <a:defRPr sz="1600" kern="1200">
          <a:solidFill>
            <a:schemeClr val="tx1"/>
          </a:solidFill>
          <a:latin typeface="+mn-lt"/>
          <a:ea typeface="+mn-ea"/>
          <a:cs typeface="+mn-cs"/>
        </a:defRPr>
      </a:lvl2pPr>
      <a:lvl3pPr marL="802005" algn="l" defTabSz="802005" rtl="0" eaLnBrk="1" latinLnBrk="0" hangingPunct="1">
        <a:defRPr sz="1600" kern="1200">
          <a:solidFill>
            <a:schemeClr val="tx1"/>
          </a:solidFill>
          <a:latin typeface="+mn-lt"/>
          <a:ea typeface="+mn-ea"/>
          <a:cs typeface="+mn-cs"/>
        </a:defRPr>
      </a:lvl3pPr>
      <a:lvl4pPr marL="1203325" algn="l" defTabSz="802005" rtl="0" eaLnBrk="1" latinLnBrk="0" hangingPunct="1">
        <a:defRPr sz="1600" kern="1200">
          <a:solidFill>
            <a:schemeClr val="tx1"/>
          </a:solidFill>
          <a:latin typeface="+mn-lt"/>
          <a:ea typeface="+mn-ea"/>
          <a:cs typeface="+mn-cs"/>
        </a:defRPr>
      </a:lvl4pPr>
      <a:lvl5pPr marL="1604645" algn="l" defTabSz="802005" rtl="0" eaLnBrk="1" latinLnBrk="0" hangingPunct="1">
        <a:defRPr sz="1600" kern="1200">
          <a:solidFill>
            <a:schemeClr val="tx1"/>
          </a:solidFill>
          <a:latin typeface="+mn-lt"/>
          <a:ea typeface="+mn-ea"/>
          <a:cs typeface="+mn-cs"/>
        </a:defRPr>
      </a:lvl5pPr>
      <a:lvl6pPr marL="2005965" algn="l" defTabSz="802005" rtl="0" eaLnBrk="1" latinLnBrk="0" hangingPunct="1">
        <a:defRPr sz="1600" kern="1200">
          <a:solidFill>
            <a:schemeClr val="tx1"/>
          </a:solidFill>
          <a:latin typeface="+mn-lt"/>
          <a:ea typeface="+mn-ea"/>
          <a:cs typeface="+mn-cs"/>
        </a:defRPr>
      </a:lvl6pPr>
      <a:lvl7pPr marL="2406650" algn="l" defTabSz="802005" rtl="0" eaLnBrk="1" latinLnBrk="0" hangingPunct="1">
        <a:defRPr sz="1600" kern="1200">
          <a:solidFill>
            <a:schemeClr val="tx1"/>
          </a:solidFill>
          <a:latin typeface="+mn-lt"/>
          <a:ea typeface="+mn-ea"/>
          <a:cs typeface="+mn-cs"/>
        </a:defRPr>
      </a:lvl7pPr>
      <a:lvl8pPr marL="2807970" algn="l" defTabSz="802005" rtl="0" eaLnBrk="1" latinLnBrk="0" hangingPunct="1">
        <a:defRPr sz="1600" kern="1200">
          <a:solidFill>
            <a:schemeClr val="tx1"/>
          </a:solidFill>
          <a:latin typeface="+mn-lt"/>
          <a:ea typeface="+mn-ea"/>
          <a:cs typeface="+mn-cs"/>
        </a:defRPr>
      </a:lvl8pPr>
      <a:lvl9pPr marL="3209290" algn="l" defTabSz="802005"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image" Target="../media/image2.png"/><Relationship Id="rId2" Type="http://schemas.openxmlformats.org/officeDocument/2006/relationships/tags" Target="../tags/tag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8" name="矩形 7"/>
          <p:cNvSpPr/>
          <p:nvPr/>
        </p:nvSpPr>
        <p:spPr>
          <a:xfrm>
            <a:off x="468114" y="2376140"/>
            <a:ext cx="216024" cy="10801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TextBox 603"/>
          <p:cNvSpPr txBox="1"/>
          <p:nvPr/>
        </p:nvSpPr>
        <p:spPr bwMode="auto">
          <a:xfrm>
            <a:off x="1623303" y="656178"/>
            <a:ext cx="5757545" cy="990600"/>
          </a:xfrm>
          <a:prstGeom prst="rect">
            <a:avLst/>
          </a:prstGeom>
          <a:noFill/>
        </p:spPr>
        <p:txBody>
          <a:bodyPr wrap="none" lIns="67391" tIns="33696" rIns="67391" bIns="33696">
            <a:spAutoFit/>
          </a:bodyPr>
          <a:lstStyle>
            <a:defPPr>
              <a:defRPr lang="zh-CN"/>
            </a:defPPr>
            <a:lvl1pPr algn="ctr" fontAlgn="auto">
              <a:spcBef>
                <a:spcPts val="0"/>
              </a:spcBef>
              <a:spcAft>
                <a:spcPts val="0"/>
              </a:spcAft>
              <a:defRPr sz="9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pPr algn="l"/>
            <a:r>
              <a:rPr lang="zh-CN" altLang="en-US" sz="6000" b="1" dirty="0">
                <a:solidFill>
                  <a:schemeClr val="tx1"/>
                </a:solidFill>
                <a:latin typeface="楷体" panose="02010609060101010101" charset="-122"/>
                <a:ea typeface="楷体" panose="02010609060101010101" charset="-122"/>
              </a:rPr>
              <a:t>芙蓉杯申报条件</a:t>
            </a:r>
            <a:endParaRPr lang="zh-CN" altLang="en-US" sz="6000" b="1" dirty="0">
              <a:solidFill>
                <a:schemeClr val="tx1"/>
              </a:solidFill>
              <a:latin typeface="楷体" panose="02010609060101010101" charset="-122"/>
              <a:ea typeface="楷体" panose="02010609060101010101" charset="-122"/>
            </a:endParaRPr>
          </a:p>
        </p:txBody>
      </p:sp>
      <p:pic>
        <p:nvPicPr>
          <p:cNvPr id="9" name="图片 8" descr="图片1"/>
          <p:cNvPicPr>
            <a:picLocks noChangeAspect="1"/>
          </p:cNvPicPr>
          <p:nvPr>
            <p:custDataLst>
              <p:tags r:id="rId2"/>
            </p:custDataLst>
          </p:nvPr>
        </p:nvPicPr>
        <p:blipFill>
          <a:blip r:embed="rId3"/>
          <a:stretch>
            <a:fillRect/>
          </a:stretch>
        </p:blipFill>
        <p:spPr>
          <a:xfrm>
            <a:off x="4042410" y="2453640"/>
            <a:ext cx="915035" cy="924560"/>
          </a:xfrm>
          <a:prstGeom prst="rect">
            <a:avLst/>
          </a:prstGeom>
        </p:spPr>
      </p:pic>
      <p:sp>
        <p:nvSpPr>
          <p:cNvPr id="11" name="TextBox 603"/>
          <p:cNvSpPr txBox="1"/>
          <p:nvPr/>
        </p:nvSpPr>
        <p:spPr bwMode="auto">
          <a:xfrm>
            <a:off x="3776717" y="4055745"/>
            <a:ext cx="1449070" cy="344170"/>
          </a:xfrm>
          <a:prstGeom prst="rect">
            <a:avLst/>
          </a:prstGeom>
          <a:noFill/>
        </p:spPr>
        <p:txBody>
          <a:bodyPr wrap="none" lIns="67391" tIns="33696" rIns="67391" bIns="33696">
            <a:spAutoFit/>
          </a:bodyPr>
          <a:lstStyle>
            <a:defPPr>
              <a:defRPr lang="zh-CN"/>
            </a:defPPr>
            <a:lvl1pPr algn="ctr" fontAlgn="auto">
              <a:spcBef>
                <a:spcPts val="0"/>
              </a:spcBef>
              <a:spcAft>
                <a:spcPts val="0"/>
              </a:spcAft>
              <a:defRPr sz="9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pPr algn="l"/>
            <a:r>
              <a:rPr lang="en-US" altLang="zh-CN" sz="1800" spc="0" dirty="0">
                <a:solidFill>
                  <a:srgbClr val="2259AA"/>
                </a:solidFill>
                <a:uFillTx/>
                <a:latin typeface="Times New Roman" panose="02020603050405020304" charset="0"/>
                <a:ea typeface="宋体" panose="02010600030101010101" pitchFamily="2" charset="-122"/>
                <a:cs typeface="Times New Roman" panose="02020603050405020304" charset="0"/>
              </a:rPr>
              <a:t>2020.10</a:t>
            </a:r>
            <a:r>
              <a:rPr lang="en-US" altLang="zh-CN" sz="1800" spc="0" dirty="0">
                <a:solidFill>
                  <a:srgbClr val="2259AA"/>
                </a:solidFill>
                <a:uFillTx/>
                <a:latin typeface="宋体" panose="02010600030101010101" pitchFamily="2" charset="-122"/>
                <a:ea typeface="宋体" panose="02010600030101010101" pitchFamily="2" charset="-122"/>
                <a:cs typeface="宋体" panose="02010600030101010101" pitchFamily="2" charset="-122"/>
              </a:rPr>
              <a:t> </a:t>
            </a:r>
            <a:r>
              <a:rPr lang="zh-CN" altLang="en-US" sz="1800" spc="0" dirty="0">
                <a:solidFill>
                  <a:srgbClr val="2259AA"/>
                </a:solidFill>
                <a:uFillTx/>
                <a:latin typeface="宋体" panose="02010600030101010101" pitchFamily="2" charset="-122"/>
                <a:ea typeface="宋体" panose="02010600030101010101" pitchFamily="2" charset="-122"/>
                <a:cs typeface="宋体" panose="02010600030101010101" pitchFamily="2" charset="-122"/>
              </a:rPr>
              <a:t>成都</a:t>
            </a:r>
            <a:endParaRPr lang="zh-CN" altLang="en-US" sz="1800" spc="0" dirty="0">
              <a:solidFill>
                <a:srgbClr val="2259AA"/>
              </a:solidFill>
              <a:uFillTx/>
              <a:latin typeface="宋体" panose="02010600030101010101" pitchFamily="2" charset="-122"/>
              <a:ea typeface="宋体" panose="02010600030101010101" pitchFamily="2" charset="-122"/>
              <a:cs typeface="宋体" panose="02010600030101010101" pitchFamily="2" charset="-122"/>
            </a:endParaRPr>
          </a:p>
        </p:txBody>
      </p:sp>
      <p:sp>
        <p:nvSpPr>
          <p:cNvPr id="12" name="文本框 11"/>
          <p:cNvSpPr txBox="1"/>
          <p:nvPr/>
        </p:nvSpPr>
        <p:spPr>
          <a:xfrm>
            <a:off x="2425065" y="3542030"/>
            <a:ext cx="4152265" cy="398780"/>
          </a:xfrm>
          <a:prstGeom prst="rect">
            <a:avLst/>
          </a:prstGeom>
          <a:noFill/>
        </p:spPr>
        <p:txBody>
          <a:bodyPr wrap="square" rtlCol="0">
            <a:spAutoFit/>
          </a:bodyPr>
          <a:p>
            <a:pPr algn="ctr"/>
            <a:r>
              <a:rPr lang="zh-CN" altLang="en-US" sz="2000">
                <a:solidFill>
                  <a:srgbClr val="2259AA"/>
                </a:solidFill>
              </a:rPr>
              <a:t>四川建力源工程技术咨询有限公司</a:t>
            </a:r>
            <a:endParaRPr lang="zh-CN" altLang="en-US" sz="2000">
              <a:solidFill>
                <a:srgbClr val="2259AA"/>
              </a:solidFill>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nodeType="after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xEl>
                                              <p:pRg st="0" end="0"/>
                                            </p:txEl>
                                          </p:spTgt>
                                        </p:tgtEl>
                                        <p:attrNameLst>
                                          <p:attrName>ppt_x</p:attrName>
                                          <p:attrName>ppt_y</p:attrName>
                                        </p:attrNameLst>
                                      </p:cBhvr>
                                    </p:animMotion>
                                    <p:animRot by="1500000">
                                      <p:cBhvr>
                                        <p:cTn id="7" dur="125" fill="hold">
                                          <p:stCondLst>
                                            <p:cond delay="0"/>
                                          </p:stCondLst>
                                        </p:cTn>
                                        <p:tgtEl>
                                          <p:spTgt spid="3">
                                            <p:txEl>
                                              <p:pRg st="0" end="0"/>
                                            </p:txEl>
                                          </p:spTgt>
                                        </p:tgtEl>
                                        <p:attrNameLst>
                                          <p:attrName>r</p:attrName>
                                        </p:attrNameLst>
                                      </p:cBhvr>
                                    </p:animRot>
                                    <p:animRot by="-1500000">
                                      <p:cBhvr>
                                        <p:cTn id="8" dur="125" fill="hold">
                                          <p:stCondLst>
                                            <p:cond delay="125"/>
                                          </p:stCondLst>
                                        </p:cTn>
                                        <p:tgtEl>
                                          <p:spTgt spid="3">
                                            <p:txEl>
                                              <p:pRg st="0" end="0"/>
                                            </p:txEl>
                                          </p:spTgt>
                                        </p:tgtEl>
                                        <p:attrNameLst>
                                          <p:attrName>r</p:attrName>
                                        </p:attrNameLst>
                                      </p:cBhvr>
                                    </p:animRot>
                                    <p:animRot by="-1500000">
                                      <p:cBhvr>
                                        <p:cTn id="9" dur="125" fill="hold">
                                          <p:stCondLst>
                                            <p:cond delay="250"/>
                                          </p:stCondLst>
                                        </p:cTn>
                                        <p:tgtEl>
                                          <p:spTgt spid="3">
                                            <p:txEl>
                                              <p:pRg st="0" end="0"/>
                                            </p:txEl>
                                          </p:spTgt>
                                        </p:tgtEl>
                                        <p:attrNameLst>
                                          <p:attrName>r</p:attrName>
                                        </p:attrNameLst>
                                      </p:cBhvr>
                                    </p:animRot>
                                    <p:animRot by="1500000">
                                      <p:cBhvr>
                                        <p:cTn id="10" dur="125" fill="hold">
                                          <p:stCondLst>
                                            <p:cond delay="375"/>
                                          </p:stCondLst>
                                        </p:cTn>
                                        <p:tgtEl>
                                          <p:spTgt spid="3">
                                            <p:txEl>
                                              <p:pRg st="0" end="0"/>
                                            </p:txEl>
                                          </p:spTgt>
                                        </p:tgtEl>
                                        <p:attrNameLst>
                                          <p:attrName>r</p:attrName>
                                        </p:attrNameLst>
                                      </p:cBhvr>
                                    </p:animRot>
                                  </p:childTnLst>
                                </p:cTn>
                              </p:par>
                            </p:childTnLst>
                          </p:cTn>
                        </p:par>
                        <p:par>
                          <p:cTn id="11" fill="hold">
                            <p:stCondLst>
                              <p:cond delay="800"/>
                            </p:stCondLst>
                            <p:childTnLst>
                              <p:par>
                                <p:cTn id="12" presetID="2" presetClass="entr" presetSubtype="4" fill="hold" nodeType="after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additive="base">
                                        <p:cTn id="14" dur="500" fill="hold"/>
                                        <p:tgtEl>
                                          <p:spTgt spid="9"/>
                                        </p:tgtEl>
                                        <p:attrNameLst>
                                          <p:attrName>ppt_x</p:attrName>
                                        </p:attrNameLst>
                                      </p:cBhvr>
                                      <p:tavLst>
                                        <p:tav tm="0">
                                          <p:val>
                                            <p:strVal val="#ppt_x"/>
                                          </p:val>
                                        </p:tav>
                                        <p:tav tm="100000">
                                          <p:val>
                                            <p:strVal val="#ppt_x"/>
                                          </p:val>
                                        </p:tav>
                                      </p:tavLst>
                                    </p:anim>
                                    <p:anim calcmode="lin" valueType="num">
                                      <p:cBhvr additive="base">
                                        <p:cTn id="15" dur="500" fill="hold"/>
                                        <p:tgtEl>
                                          <p:spTgt spid="9"/>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additive="base">
                                        <p:cTn id="22" dur="500" fill="hold"/>
                                        <p:tgtEl>
                                          <p:spTgt spid="12"/>
                                        </p:tgtEl>
                                        <p:attrNameLst>
                                          <p:attrName>ppt_x</p:attrName>
                                        </p:attrNameLst>
                                      </p:cBhvr>
                                      <p:tavLst>
                                        <p:tav tm="0">
                                          <p:val>
                                            <p:strVal val="#ppt_x"/>
                                          </p:val>
                                        </p:tav>
                                        <p:tav tm="100000">
                                          <p:val>
                                            <p:strVal val="#ppt_x"/>
                                          </p:val>
                                        </p:tav>
                                      </p:tavLst>
                                    </p:anim>
                                    <p:anim calcmode="lin" valueType="num">
                                      <p:cBhvr additive="base">
                                        <p:cTn id="2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alphaModFix amt="50000"/>
          </a:blip>
        </a:blipFill>
        <a:effectLst/>
      </p:bgPr>
    </p:bg>
    <p:spTree>
      <p:nvGrpSpPr>
        <p:cNvPr id="1" name=""/>
        <p:cNvGrpSpPr/>
        <p:nvPr/>
      </p:nvGrpSpPr>
      <p:grpSpPr/>
      <p:grpSp>
        <p:nvGrpSpPr>
          <p:cNvPr id="25" name="组合 24"/>
          <p:cNvGrpSpPr/>
          <p:nvPr/>
        </p:nvGrpSpPr>
        <p:grpSpPr>
          <a:xfrm>
            <a:off x="127635" y="60325"/>
            <a:ext cx="3753485" cy="494030"/>
            <a:chOff x="0" y="0"/>
            <a:chExt cx="5911" cy="778"/>
          </a:xfrm>
        </p:grpSpPr>
        <p:pic>
          <p:nvPicPr>
            <p:cNvPr id="26" name="图片 25" descr="图片1"/>
            <p:cNvPicPr>
              <a:picLocks noChangeAspect="1"/>
            </p:cNvPicPr>
            <p:nvPr/>
          </p:nvPicPr>
          <p:blipFill>
            <a:blip r:embed="rId2"/>
            <a:stretch>
              <a:fillRect/>
            </a:stretch>
          </p:blipFill>
          <p:spPr>
            <a:xfrm>
              <a:off x="0" y="0"/>
              <a:ext cx="771" cy="779"/>
            </a:xfrm>
            <a:prstGeom prst="rect">
              <a:avLst/>
            </a:prstGeom>
          </p:spPr>
        </p:pic>
        <p:sp>
          <p:nvSpPr>
            <p:cNvPr id="27" name="文本框 26"/>
            <p:cNvSpPr txBox="1"/>
            <p:nvPr/>
          </p:nvSpPr>
          <p:spPr>
            <a:xfrm>
              <a:off x="771" y="124"/>
              <a:ext cx="5141" cy="531"/>
            </a:xfrm>
            <a:prstGeom prst="rect">
              <a:avLst/>
            </a:prstGeom>
            <a:noFill/>
          </p:spPr>
          <p:txBody>
            <a:bodyPr wrap="square" rtlCol="0">
              <a:spAutoFit/>
            </a:bodyPr>
            <a:p>
              <a:r>
                <a:rPr lang="zh-CN" altLang="en-US">
                  <a:solidFill>
                    <a:srgbClr val="2259AA"/>
                  </a:solidFill>
                </a:rPr>
                <a:t>四川建力源工程技术咨询有限公司</a:t>
              </a:r>
              <a:endParaRPr lang="zh-CN" altLang="en-US">
                <a:solidFill>
                  <a:srgbClr val="2259AA"/>
                </a:solidFill>
              </a:endParaRPr>
            </a:p>
          </p:txBody>
        </p:sp>
      </p:grpSp>
      <p:sp>
        <p:nvSpPr>
          <p:cNvPr id="4" name="文本框 3"/>
          <p:cNvSpPr txBox="1"/>
          <p:nvPr/>
        </p:nvSpPr>
        <p:spPr>
          <a:xfrm>
            <a:off x="813435" y="1259205"/>
            <a:ext cx="7374890" cy="3322955"/>
          </a:xfrm>
          <a:prstGeom prst="rect">
            <a:avLst/>
          </a:prstGeom>
          <a:noFill/>
        </p:spPr>
        <p:txBody>
          <a:bodyPr wrap="square" rtlCol="0">
            <a:spAutoFit/>
          </a:bodyPr>
          <a:p>
            <a:pPr indent="0" algn="just" fontAlgn="auto">
              <a:lnSpc>
                <a:spcPct val="150000"/>
              </a:lnSpc>
              <a:buFont typeface="+mj-lt"/>
              <a:buNone/>
            </a:pPr>
            <a:r>
              <a:rPr lang="en-US" altLang="zh-CN" sz="2000" dirty="0">
                <a:solidFill>
                  <a:schemeClr val="tx1">
                    <a:lumMod val="65000"/>
                    <a:lumOff val="35000"/>
                  </a:schemeClr>
                </a:solidFill>
                <a:latin typeface="Times New Roman" panose="02020603050405020304" charset="0"/>
                <a:ea typeface="宋体" panose="02010600030101010101" pitchFamily="2" charset="-122"/>
                <a:cs typeface="Times New Roman" panose="02020603050405020304" charset="0"/>
                <a:sym typeface="+mn-ea"/>
              </a:rPr>
              <a:t>1.</a:t>
            </a:r>
            <a:r>
              <a:rPr lang="en-US" altLang="zh-CN" sz="2000" dirty="0">
                <a:solidFill>
                  <a:schemeClr val="tx1">
                    <a:lumMod val="65000"/>
                    <a:lumOff val="35000"/>
                  </a:schemeClr>
                </a:solidFill>
                <a:latin typeface="宋体" panose="02010600030101010101" pitchFamily="2" charset="-122"/>
                <a:ea typeface="宋体" panose="02010600030101010101" pitchFamily="2" charset="-122"/>
                <a:cs typeface="微软雅黑" panose="020B0503020204020204" pitchFamily="34" charset="-122"/>
                <a:sym typeface="+mn-ea"/>
              </a:rPr>
              <a:t> </a:t>
            </a:r>
            <a:r>
              <a:rPr lang="zh-CN" altLang="en-US" sz="2000" dirty="0">
                <a:solidFill>
                  <a:schemeClr val="tx1">
                    <a:lumMod val="65000"/>
                    <a:lumOff val="35000"/>
                  </a:schemeClr>
                </a:solidFill>
                <a:latin typeface="宋体" panose="02010600030101010101" pitchFamily="2" charset="-122"/>
                <a:ea typeface="宋体" panose="02010600030101010101" pitchFamily="2" charset="-122"/>
                <a:cs typeface="微软雅黑" panose="020B0503020204020204" pitchFamily="34" charset="-122"/>
                <a:sym typeface="+mn-ea"/>
              </a:rPr>
              <a:t>报规报建</a:t>
            </a:r>
            <a:endParaRPr lang="en-US" altLang="zh-CN" sz="2000" dirty="0">
              <a:solidFill>
                <a:schemeClr val="tx1">
                  <a:lumMod val="65000"/>
                  <a:lumOff val="35000"/>
                </a:schemeClr>
              </a:solidFill>
              <a:latin typeface="宋体" panose="02010600030101010101" pitchFamily="2" charset="-122"/>
              <a:ea typeface="宋体" panose="02010600030101010101" pitchFamily="2" charset="-122"/>
              <a:cs typeface="微软雅黑" panose="020B0503020204020204" pitchFamily="34" charset="-122"/>
              <a:sym typeface="+mn-ea"/>
            </a:endParaRPr>
          </a:p>
          <a:p>
            <a:pPr marL="742950" lvl="1" indent="-285750" algn="just" fontAlgn="auto">
              <a:lnSpc>
                <a:spcPct val="150000"/>
              </a:lnSpc>
              <a:buFont typeface="Arial" panose="020B0604020202020204" pitchFamily="34" charset="0"/>
              <a:buChar char="•"/>
            </a:pPr>
            <a:r>
              <a:rPr lang="zh-CN" altLang="en-US" dirty="0">
                <a:solidFill>
                  <a:schemeClr val="tx1">
                    <a:lumMod val="65000"/>
                    <a:lumOff val="35000"/>
                  </a:schemeClr>
                </a:solidFill>
                <a:latin typeface="宋体" panose="02010600030101010101" pitchFamily="2" charset="-122"/>
                <a:ea typeface="宋体" panose="02010600030101010101" pitchFamily="2" charset="-122"/>
                <a:cs typeface="微软雅黑" panose="020B0503020204020204" pitchFamily="34" charset="-122"/>
                <a:sym typeface="+mn-ea"/>
              </a:rPr>
              <a:t>必须符合法定基本建设程序及相关法律、法规的规定</a:t>
            </a:r>
            <a:endParaRPr lang="zh-CN" altLang="en-US" sz="2000" dirty="0">
              <a:solidFill>
                <a:schemeClr val="tx1">
                  <a:lumMod val="65000"/>
                  <a:lumOff val="35000"/>
                </a:schemeClr>
              </a:solidFill>
              <a:latin typeface="宋体" panose="02010600030101010101" pitchFamily="2" charset="-122"/>
              <a:ea typeface="宋体" panose="02010600030101010101" pitchFamily="2" charset="-122"/>
              <a:cs typeface="微软雅黑" panose="020B0503020204020204" pitchFamily="34" charset="-122"/>
              <a:sym typeface="+mn-ea"/>
            </a:endParaRPr>
          </a:p>
          <a:p>
            <a:pPr indent="0" algn="just" fontAlgn="auto">
              <a:lnSpc>
                <a:spcPct val="150000"/>
              </a:lnSpc>
              <a:buFont typeface="+mj-lt"/>
              <a:buNone/>
            </a:pPr>
            <a:r>
              <a:rPr lang="en-US" altLang="zh-CN" sz="2000" dirty="0">
                <a:solidFill>
                  <a:schemeClr val="tx1">
                    <a:lumMod val="65000"/>
                    <a:lumOff val="35000"/>
                  </a:schemeClr>
                </a:solidFill>
                <a:latin typeface="Times New Roman" panose="02020603050405020304" charset="0"/>
                <a:ea typeface="宋体" panose="02010600030101010101" pitchFamily="2" charset="-122"/>
                <a:cs typeface="Times New Roman" panose="02020603050405020304" charset="0"/>
                <a:sym typeface="+mn-ea"/>
              </a:rPr>
              <a:t>2.</a:t>
            </a:r>
            <a:r>
              <a:rPr lang="zh-CN" altLang="en-US" sz="2000" dirty="0">
                <a:solidFill>
                  <a:schemeClr val="tx1">
                    <a:lumMod val="65000"/>
                    <a:lumOff val="35000"/>
                  </a:schemeClr>
                </a:solidFill>
                <a:latin typeface="Times New Roman" panose="02020603050405020304" charset="0"/>
                <a:ea typeface="宋体" panose="02010600030101010101" pitchFamily="2" charset="-122"/>
                <a:cs typeface="Times New Roman" panose="02020603050405020304" charset="0"/>
                <a:sym typeface="+mn-ea"/>
              </a:rPr>
              <a:t>工程设计</a:t>
            </a:r>
            <a:r>
              <a:rPr lang="en-US" altLang="zh-CN" sz="2000" dirty="0">
                <a:solidFill>
                  <a:schemeClr val="tx1">
                    <a:lumMod val="65000"/>
                    <a:lumOff val="35000"/>
                  </a:schemeClr>
                </a:solidFill>
                <a:latin typeface="宋体" panose="02010600030101010101" pitchFamily="2" charset="-122"/>
                <a:ea typeface="宋体" panose="02010600030101010101" pitchFamily="2" charset="-122"/>
                <a:cs typeface="微软雅黑" panose="020B0503020204020204" pitchFamily="34" charset="-122"/>
                <a:sym typeface="+mn-ea"/>
              </a:rPr>
              <a:t> </a:t>
            </a:r>
            <a:endParaRPr lang="en-US" altLang="zh-CN" sz="2000" dirty="0">
              <a:solidFill>
                <a:schemeClr val="tx1">
                  <a:lumMod val="65000"/>
                  <a:lumOff val="35000"/>
                </a:schemeClr>
              </a:solidFill>
              <a:latin typeface="宋体" panose="02010600030101010101" pitchFamily="2" charset="-122"/>
              <a:ea typeface="宋体" panose="02010600030101010101" pitchFamily="2" charset="-122"/>
              <a:cs typeface="微软雅黑" panose="020B0503020204020204" pitchFamily="34" charset="-122"/>
              <a:sym typeface="+mn-ea"/>
            </a:endParaRPr>
          </a:p>
          <a:p>
            <a:pPr marL="742950" lvl="1" indent="-285750" algn="just" fontAlgn="auto">
              <a:lnSpc>
                <a:spcPct val="150000"/>
              </a:lnSpc>
              <a:buClrTx/>
              <a:buSzTx/>
              <a:buFont typeface="Arial" panose="020B0604020202020204" pitchFamily="34" charset="0"/>
              <a:buChar char="•"/>
            </a:pPr>
            <a:r>
              <a:rPr lang="zh-CN" altLang="en-US" dirty="0">
                <a:solidFill>
                  <a:schemeClr val="tx1">
                    <a:lumMod val="65000"/>
                    <a:lumOff val="35000"/>
                  </a:schemeClr>
                </a:solidFill>
                <a:latin typeface="宋体" panose="02010600030101010101" pitchFamily="2" charset="-122"/>
                <a:ea typeface="宋体" panose="02010600030101010101" pitchFamily="2" charset="-122"/>
                <a:cs typeface="微软雅黑" panose="020B0503020204020204" pitchFamily="34" charset="-122"/>
                <a:sym typeface="+mn-ea"/>
              </a:rPr>
              <a:t>工程设计必须符合国家标准和行业设计规范，在城市规划区内的工程必须符合城市规划要求</a:t>
            </a:r>
            <a:endParaRPr lang="zh-CN" altLang="en-US" sz="1600" dirty="0">
              <a:solidFill>
                <a:schemeClr val="tx1">
                  <a:lumMod val="65000"/>
                  <a:lumOff val="35000"/>
                </a:schemeClr>
              </a:solidFill>
              <a:latin typeface="宋体" panose="02010600030101010101" pitchFamily="2" charset="-122"/>
              <a:ea typeface="宋体" panose="02010600030101010101" pitchFamily="2" charset="-122"/>
              <a:cs typeface="微软雅黑" panose="020B0503020204020204" pitchFamily="34" charset="-122"/>
              <a:sym typeface="+mn-ea"/>
            </a:endParaRPr>
          </a:p>
          <a:p>
            <a:pPr indent="0" algn="l">
              <a:lnSpc>
                <a:spcPct val="150000"/>
              </a:lnSpc>
              <a:buClrTx/>
              <a:buSzTx/>
              <a:buFont typeface="+mj-lt"/>
              <a:buNone/>
            </a:pPr>
            <a:r>
              <a:rPr lang="en-US" altLang="zh-CN" sz="2000" dirty="0">
                <a:solidFill>
                  <a:schemeClr val="tx1">
                    <a:lumMod val="65000"/>
                    <a:lumOff val="35000"/>
                  </a:schemeClr>
                </a:solidFill>
                <a:latin typeface="Times New Roman" panose="02020603050405020304" charset="0"/>
                <a:ea typeface="宋体" panose="02010600030101010101" pitchFamily="2" charset="-122"/>
                <a:cs typeface="Times New Roman" panose="02020603050405020304" charset="0"/>
                <a:sym typeface="+mn-ea"/>
              </a:rPr>
              <a:t>3.</a:t>
            </a:r>
            <a:r>
              <a:rPr lang="en-US" altLang="zh-CN" sz="2000" dirty="0">
                <a:solidFill>
                  <a:schemeClr val="tx1">
                    <a:lumMod val="65000"/>
                    <a:lumOff val="35000"/>
                  </a:schemeClr>
                </a:solidFill>
                <a:latin typeface="宋体" panose="02010600030101010101" pitchFamily="2" charset="-122"/>
                <a:ea typeface="宋体" panose="02010600030101010101" pitchFamily="2" charset="-122"/>
                <a:cs typeface="微软雅黑" panose="020B0503020204020204" pitchFamily="34" charset="-122"/>
                <a:sym typeface="+mn-ea"/>
              </a:rPr>
              <a:t> </a:t>
            </a:r>
            <a:r>
              <a:rPr lang="zh-CN" altLang="en-US" sz="2000" dirty="0">
                <a:solidFill>
                  <a:schemeClr val="tx1">
                    <a:lumMod val="65000"/>
                    <a:lumOff val="35000"/>
                  </a:schemeClr>
                </a:solidFill>
                <a:latin typeface="宋体" panose="02010600030101010101" pitchFamily="2" charset="-122"/>
                <a:ea typeface="宋体" panose="02010600030101010101" pitchFamily="2" charset="-122"/>
                <a:cs typeface="微软雅黑" panose="020B0503020204020204" pitchFamily="34" charset="-122"/>
                <a:sym typeface="+mn-ea"/>
              </a:rPr>
              <a:t>工程施工质量</a:t>
            </a:r>
            <a:endParaRPr lang="en-US" altLang="zh-CN" sz="2000" dirty="0">
              <a:solidFill>
                <a:schemeClr val="tx1">
                  <a:lumMod val="65000"/>
                  <a:lumOff val="35000"/>
                </a:schemeClr>
              </a:solidFill>
              <a:latin typeface="宋体" panose="02010600030101010101" pitchFamily="2" charset="-122"/>
              <a:ea typeface="宋体" panose="02010600030101010101" pitchFamily="2" charset="-122"/>
              <a:cs typeface="微软雅黑" panose="020B0503020204020204" pitchFamily="34" charset="-122"/>
              <a:sym typeface="+mn-ea"/>
            </a:endParaRPr>
          </a:p>
          <a:p>
            <a:pPr marL="742950" lvl="1" indent="-285750" algn="just">
              <a:lnSpc>
                <a:spcPct val="150000"/>
              </a:lnSpc>
              <a:buClrTx/>
              <a:buSzTx/>
              <a:buFont typeface="Arial" panose="020B0604020202020204" pitchFamily="34" charset="0"/>
              <a:buChar char="•"/>
            </a:pPr>
            <a:r>
              <a:rPr lang="zh-CN" altLang="en-US" dirty="0">
                <a:solidFill>
                  <a:schemeClr val="tx1">
                    <a:lumMod val="65000"/>
                    <a:lumOff val="35000"/>
                  </a:schemeClr>
                </a:solidFill>
                <a:latin typeface="宋体" panose="02010600030101010101" pitchFamily="2" charset="-122"/>
                <a:ea typeface="宋体" panose="02010600030101010101" pitchFamily="2" charset="-122"/>
                <a:cs typeface="微软雅黑" panose="020B0503020204020204" pitchFamily="34" charset="-122"/>
                <a:sym typeface="+mn-ea"/>
              </a:rPr>
              <a:t>工程施工质量必须符合国家现行工程建设验收标准和规范要求，工程质量应达到市内同类型工程先进水平</a:t>
            </a:r>
            <a:endParaRPr lang="zh-CN" altLang="en-US" dirty="0">
              <a:solidFill>
                <a:schemeClr val="tx1">
                  <a:lumMod val="65000"/>
                  <a:lumOff val="35000"/>
                </a:schemeClr>
              </a:solidFill>
              <a:latin typeface="宋体" panose="02010600030101010101" pitchFamily="2" charset="-122"/>
              <a:ea typeface="宋体" panose="02010600030101010101" pitchFamily="2" charset="-122"/>
              <a:cs typeface="微软雅黑" panose="020B0503020204020204" pitchFamily="34" charset="-122"/>
              <a:sym typeface="+mn-ea"/>
            </a:endParaRPr>
          </a:p>
        </p:txBody>
      </p:sp>
      <p:grpSp>
        <p:nvGrpSpPr>
          <p:cNvPr id="5" name="组合 4"/>
          <p:cNvGrpSpPr/>
          <p:nvPr/>
        </p:nvGrpSpPr>
        <p:grpSpPr>
          <a:xfrm>
            <a:off x="617220" y="819150"/>
            <a:ext cx="2141220" cy="327660"/>
            <a:chOff x="449" y="607"/>
            <a:chExt cx="3372" cy="516"/>
          </a:xfrm>
        </p:grpSpPr>
        <p:sp>
          <p:nvSpPr>
            <p:cNvPr id="11" name="矩形 10"/>
            <p:cNvSpPr/>
            <p:nvPr/>
          </p:nvSpPr>
          <p:spPr>
            <a:xfrm>
              <a:off x="449" y="607"/>
              <a:ext cx="120" cy="516"/>
            </a:xfrm>
            <a:prstGeom prst="rect">
              <a:avLst/>
            </a:prstGeom>
            <a:solidFill>
              <a:srgbClr val="2259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TextBox 603"/>
            <p:cNvSpPr txBox="1"/>
            <p:nvPr/>
          </p:nvSpPr>
          <p:spPr bwMode="auto">
            <a:xfrm>
              <a:off x="569" y="607"/>
              <a:ext cx="3252" cy="493"/>
            </a:xfrm>
            <a:prstGeom prst="rect">
              <a:avLst/>
            </a:prstGeom>
            <a:noFill/>
          </p:spPr>
          <p:txBody>
            <a:bodyPr wrap="none" lIns="67391" tIns="33696" rIns="67391" bIns="33696">
              <a:spAutoFit/>
            </a:bodyPr>
            <a:lstStyle>
              <a:defPPr>
                <a:defRPr lang="zh-CN"/>
              </a:defPPr>
              <a:lvl1pPr algn="ctr" fontAlgn="auto">
                <a:spcBef>
                  <a:spcPts val="0"/>
                </a:spcBef>
                <a:spcAft>
                  <a:spcPts val="0"/>
                </a:spcAft>
                <a:defRPr sz="9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pPr algn="l"/>
              <a:r>
                <a:rPr lang="zh-CN" altLang="en-US" sz="1600" dirty="0">
                  <a:solidFill>
                    <a:schemeClr val="tx1">
                      <a:lumMod val="75000"/>
                      <a:lumOff val="25000"/>
                    </a:schemeClr>
                  </a:solidFill>
                </a:rPr>
                <a:t>芙蓉杯的申报条件</a:t>
              </a:r>
              <a:endParaRPr lang="zh-CN" altLang="en-US" sz="1600" dirty="0">
                <a:solidFill>
                  <a:schemeClr val="tx1">
                    <a:lumMod val="75000"/>
                    <a:lumOff val="25000"/>
                  </a:schemeClr>
                </a:solidFill>
              </a:endParaRPr>
            </a:p>
          </p:txBody>
        </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1">
            <a:alphaModFix amt="50000"/>
          </a:blip>
        </a:blipFill>
        <a:effectLst/>
      </p:bgPr>
    </p:bg>
    <p:spTree>
      <p:nvGrpSpPr>
        <p:cNvPr id="1" name=""/>
        <p:cNvGrpSpPr/>
        <p:nvPr/>
      </p:nvGrpSpPr>
      <p:grpSpPr/>
      <p:grpSp>
        <p:nvGrpSpPr>
          <p:cNvPr id="25" name="组合 24"/>
          <p:cNvGrpSpPr/>
          <p:nvPr/>
        </p:nvGrpSpPr>
        <p:grpSpPr>
          <a:xfrm>
            <a:off x="127635" y="60325"/>
            <a:ext cx="3753485" cy="494030"/>
            <a:chOff x="0" y="0"/>
            <a:chExt cx="5911" cy="778"/>
          </a:xfrm>
        </p:grpSpPr>
        <p:pic>
          <p:nvPicPr>
            <p:cNvPr id="26" name="图片 25" descr="图片1"/>
            <p:cNvPicPr>
              <a:picLocks noChangeAspect="1"/>
            </p:cNvPicPr>
            <p:nvPr/>
          </p:nvPicPr>
          <p:blipFill>
            <a:blip r:embed="rId2"/>
            <a:stretch>
              <a:fillRect/>
            </a:stretch>
          </p:blipFill>
          <p:spPr>
            <a:xfrm>
              <a:off x="0" y="0"/>
              <a:ext cx="771" cy="779"/>
            </a:xfrm>
            <a:prstGeom prst="rect">
              <a:avLst/>
            </a:prstGeom>
          </p:spPr>
        </p:pic>
        <p:sp>
          <p:nvSpPr>
            <p:cNvPr id="27" name="文本框 26"/>
            <p:cNvSpPr txBox="1"/>
            <p:nvPr/>
          </p:nvSpPr>
          <p:spPr>
            <a:xfrm>
              <a:off x="771" y="124"/>
              <a:ext cx="5141" cy="531"/>
            </a:xfrm>
            <a:prstGeom prst="rect">
              <a:avLst/>
            </a:prstGeom>
            <a:noFill/>
          </p:spPr>
          <p:txBody>
            <a:bodyPr wrap="square" rtlCol="0">
              <a:spAutoFit/>
            </a:bodyPr>
            <a:p>
              <a:r>
                <a:rPr lang="zh-CN" altLang="en-US">
                  <a:solidFill>
                    <a:srgbClr val="2259AA"/>
                  </a:solidFill>
                </a:rPr>
                <a:t>四川建力源工程技术咨询有限公司</a:t>
              </a:r>
              <a:endParaRPr lang="zh-CN" altLang="en-US">
                <a:solidFill>
                  <a:srgbClr val="2259AA"/>
                </a:solidFill>
              </a:endParaRPr>
            </a:p>
          </p:txBody>
        </p:sp>
      </p:grpSp>
      <p:sp>
        <p:nvSpPr>
          <p:cNvPr id="4" name="文本框 3"/>
          <p:cNvSpPr txBox="1"/>
          <p:nvPr/>
        </p:nvSpPr>
        <p:spPr>
          <a:xfrm>
            <a:off x="972820" y="1293495"/>
            <a:ext cx="7055485" cy="3415030"/>
          </a:xfrm>
          <a:prstGeom prst="rect">
            <a:avLst/>
          </a:prstGeom>
          <a:noFill/>
        </p:spPr>
        <p:txBody>
          <a:bodyPr wrap="square" rtlCol="0">
            <a:spAutoFit/>
          </a:bodyPr>
          <a:p>
            <a:pPr indent="0">
              <a:lnSpc>
                <a:spcPct val="150000"/>
              </a:lnSpc>
              <a:buFont typeface="+mj-lt"/>
              <a:buNone/>
            </a:pPr>
            <a:r>
              <a:rPr lang="en-US" altLang="zh-CN" sz="2000" dirty="0">
                <a:solidFill>
                  <a:schemeClr val="tx1">
                    <a:lumMod val="65000"/>
                    <a:lumOff val="35000"/>
                  </a:schemeClr>
                </a:solidFill>
                <a:latin typeface="Times New Roman" panose="02020603050405020304" charset="0"/>
                <a:ea typeface="宋体" panose="02010600030101010101" pitchFamily="2" charset="-122"/>
                <a:cs typeface="Times New Roman" panose="02020603050405020304" charset="0"/>
              </a:rPr>
              <a:t>4. </a:t>
            </a:r>
            <a:r>
              <a:rPr lang="zh-CN" altLang="en-US" sz="2000" dirty="0">
                <a:solidFill>
                  <a:schemeClr val="tx1">
                    <a:lumMod val="65000"/>
                    <a:lumOff val="35000"/>
                  </a:schemeClr>
                </a:solidFill>
                <a:latin typeface="Times New Roman" panose="02020603050405020304" charset="0"/>
                <a:ea typeface="宋体" panose="02010600030101010101" pitchFamily="2" charset="-122"/>
                <a:cs typeface="Times New Roman" panose="02020603050405020304" charset="0"/>
              </a:rPr>
              <a:t>工程所在地</a:t>
            </a:r>
            <a:endParaRPr lang="en-US" altLang="zh-CN" sz="2000" dirty="0">
              <a:solidFill>
                <a:schemeClr val="tx1">
                  <a:lumMod val="65000"/>
                  <a:lumOff val="35000"/>
                </a:schemeClr>
              </a:solidFill>
              <a:latin typeface="Times New Roman" panose="02020603050405020304" charset="0"/>
              <a:ea typeface="宋体" panose="02010600030101010101" pitchFamily="2" charset="-122"/>
              <a:cs typeface="Times New Roman" panose="02020603050405020304" charset="0"/>
            </a:endParaRPr>
          </a:p>
          <a:p>
            <a:pPr marL="742950" lvl="1" indent="-285750" fontAlgn="auto">
              <a:lnSpc>
                <a:spcPct val="150000"/>
              </a:lnSpc>
              <a:buFont typeface="Arial" panose="020B0604020202020204" pitchFamily="34" charset="0"/>
              <a:buChar char="•"/>
            </a:pPr>
            <a:r>
              <a:rPr lang="en-US" altLang="zh-CN" dirty="0">
                <a:solidFill>
                  <a:schemeClr val="tx1">
                    <a:lumMod val="65000"/>
                    <a:lumOff val="35000"/>
                  </a:schemeClr>
                </a:solidFill>
                <a:latin typeface="宋体" panose="02010600030101010101" pitchFamily="2" charset="-122"/>
                <a:ea typeface="宋体" panose="02010600030101010101" pitchFamily="2" charset="-122"/>
                <a:cs typeface="微软雅黑" panose="020B0503020204020204" pitchFamily="34" charset="-122"/>
              </a:rPr>
              <a:t>成都市行政区域内建设行政主管部门核发建筑工程施工许可证的工程</a:t>
            </a:r>
            <a:endParaRPr lang="zh-CN" altLang="en-US" dirty="0">
              <a:solidFill>
                <a:schemeClr val="tx1">
                  <a:lumMod val="65000"/>
                  <a:lumOff val="35000"/>
                </a:schemeClr>
              </a:solidFill>
              <a:latin typeface="宋体" panose="02010600030101010101" pitchFamily="2" charset="-122"/>
              <a:ea typeface="宋体" panose="02010600030101010101" pitchFamily="2" charset="-122"/>
              <a:cs typeface="微软雅黑" panose="020B0503020204020204" pitchFamily="34" charset="-122"/>
            </a:endParaRPr>
          </a:p>
          <a:p>
            <a:pPr indent="0">
              <a:lnSpc>
                <a:spcPct val="150000"/>
              </a:lnSpc>
              <a:buFont typeface="+mj-lt"/>
              <a:buNone/>
            </a:pPr>
            <a:r>
              <a:rPr lang="en-US" altLang="zh-CN" sz="2000" dirty="0">
                <a:solidFill>
                  <a:schemeClr val="tx1">
                    <a:lumMod val="65000"/>
                    <a:lumOff val="35000"/>
                  </a:schemeClr>
                </a:solidFill>
                <a:latin typeface="Times New Roman" panose="02020603050405020304" charset="0"/>
                <a:ea typeface="宋体" panose="02010600030101010101" pitchFamily="2" charset="-122"/>
                <a:cs typeface="Times New Roman" panose="02020603050405020304" charset="0"/>
              </a:rPr>
              <a:t>5. </a:t>
            </a:r>
            <a:r>
              <a:rPr lang="zh-CN" altLang="en-US" sz="2000" dirty="0">
                <a:solidFill>
                  <a:schemeClr val="tx1">
                    <a:lumMod val="65000"/>
                    <a:lumOff val="35000"/>
                  </a:schemeClr>
                </a:solidFill>
                <a:latin typeface="宋体" panose="02010600030101010101" pitchFamily="2" charset="-122"/>
                <a:ea typeface="宋体" panose="02010600030101010101" pitchFamily="2" charset="-122"/>
                <a:cs typeface="微软雅黑" panose="020B0503020204020204" pitchFamily="34" charset="-122"/>
                <a:sym typeface="+mn-ea"/>
              </a:rPr>
              <a:t>投产及</a:t>
            </a:r>
            <a:r>
              <a:rPr lang="zh-CN" altLang="en-US" sz="2000" dirty="0">
                <a:solidFill>
                  <a:schemeClr val="tx1">
                    <a:lumMod val="65000"/>
                    <a:lumOff val="35000"/>
                  </a:schemeClr>
                </a:solidFill>
                <a:latin typeface="宋体" panose="02010600030101010101" pitchFamily="2" charset="-122"/>
                <a:ea typeface="宋体" panose="02010600030101010101" pitchFamily="2" charset="-122"/>
                <a:cs typeface="微软雅黑" panose="020B0503020204020204" pitchFamily="34" charset="-122"/>
                <a:sym typeface="+mn-ea"/>
              </a:rPr>
              <a:t>使用</a:t>
            </a:r>
            <a:endParaRPr lang="zh-CN" altLang="en-US" sz="2000" dirty="0">
              <a:solidFill>
                <a:schemeClr val="tx1">
                  <a:lumMod val="65000"/>
                  <a:lumOff val="35000"/>
                </a:schemeClr>
              </a:solidFill>
              <a:latin typeface="宋体" panose="02010600030101010101" pitchFamily="2" charset="-122"/>
              <a:ea typeface="宋体" panose="02010600030101010101" pitchFamily="2" charset="-122"/>
              <a:cs typeface="微软雅黑" panose="020B0503020204020204" pitchFamily="34" charset="-122"/>
              <a:sym typeface="+mn-ea"/>
            </a:endParaRPr>
          </a:p>
          <a:p>
            <a:pPr marL="742950" lvl="1" indent="-285750" algn="l">
              <a:lnSpc>
                <a:spcPct val="150000"/>
              </a:lnSpc>
              <a:buClrTx/>
              <a:buSzTx/>
              <a:buFont typeface="Arial" panose="020B0604020202020204" pitchFamily="34" charset="0"/>
              <a:buChar char="•"/>
            </a:pPr>
            <a:r>
              <a:rPr lang="en-US" altLang="zh-CN" sz="1600" dirty="0">
                <a:solidFill>
                  <a:schemeClr val="tx1">
                    <a:lumMod val="65000"/>
                    <a:lumOff val="35000"/>
                  </a:schemeClr>
                </a:solidFill>
                <a:latin typeface="宋体" panose="02010600030101010101" pitchFamily="2" charset="-122"/>
                <a:ea typeface="宋体" panose="02010600030101010101" pitchFamily="2" charset="-122"/>
                <a:cs typeface="微软雅黑" panose="020B0503020204020204" pitchFamily="34" charset="-122"/>
              </a:rPr>
              <a:t>住宅工程入住率≥40%，其它工程已建成投产或使用</a:t>
            </a:r>
            <a:endParaRPr lang="en-US" altLang="zh-CN" sz="1600" dirty="0">
              <a:solidFill>
                <a:schemeClr val="tx1">
                  <a:lumMod val="65000"/>
                  <a:lumOff val="35000"/>
                </a:schemeClr>
              </a:solidFill>
              <a:latin typeface="宋体" panose="02010600030101010101" pitchFamily="2" charset="-122"/>
              <a:ea typeface="宋体" panose="02010600030101010101" pitchFamily="2" charset="-122"/>
              <a:cs typeface="微软雅黑" panose="020B0503020204020204" pitchFamily="34" charset="-122"/>
            </a:endParaRPr>
          </a:p>
          <a:p>
            <a:pPr indent="0">
              <a:lnSpc>
                <a:spcPct val="150000"/>
              </a:lnSpc>
              <a:buFont typeface="+mj-lt"/>
              <a:buNone/>
            </a:pPr>
            <a:r>
              <a:rPr lang="en-US" altLang="zh-CN" sz="2000" dirty="0">
                <a:solidFill>
                  <a:schemeClr val="tx1">
                    <a:lumMod val="65000"/>
                    <a:lumOff val="35000"/>
                  </a:schemeClr>
                </a:solidFill>
                <a:latin typeface="Times New Roman" panose="02020603050405020304" charset="0"/>
                <a:ea typeface="宋体" panose="02010600030101010101" pitchFamily="2" charset="-122"/>
                <a:cs typeface="Times New Roman" panose="02020603050405020304" charset="0"/>
              </a:rPr>
              <a:t>6. </a:t>
            </a:r>
            <a:r>
              <a:rPr lang="zh-CN" altLang="en-US" sz="2000" dirty="0">
                <a:solidFill>
                  <a:schemeClr val="tx1">
                    <a:lumMod val="65000"/>
                    <a:lumOff val="35000"/>
                  </a:schemeClr>
                </a:solidFill>
                <a:latin typeface="Times New Roman" panose="02020603050405020304" charset="0"/>
                <a:ea typeface="宋体" panose="02010600030101010101" pitchFamily="2" charset="-122"/>
                <a:cs typeface="Times New Roman" panose="02020603050405020304" charset="0"/>
              </a:rPr>
              <a:t>功能隐患及缺陷</a:t>
            </a:r>
            <a:endParaRPr lang="en-US" altLang="zh-CN" sz="2000" dirty="0">
              <a:solidFill>
                <a:schemeClr val="tx1">
                  <a:lumMod val="65000"/>
                  <a:lumOff val="35000"/>
                </a:schemeClr>
              </a:solidFill>
              <a:latin typeface="Times New Roman" panose="02020603050405020304" charset="0"/>
              <a:ea typeface="宋体" panose="02010600030101010101" pitchFamily="2" charset="-122"/>
              <a:cs typeface="Times New Roman" panose="02020603050405020304" charset="0"/>
            </a:endParaRPr>
          </a:p>
          <a:p>
            <a:pPr marL="742950" lvl="1" indent="-285750" algn="l">
              <a:lnSpc>
                <a:spcPct val="150000"/>
              </a:lnSpc>
              <a:buClrTx/>
              <a:buSzTx/>
              <a:buFont typeface="Arial" panose="020B0604020202020204" pitchFamily="34" charset="0"/>
              <a:buChar char="•"/>
            </a:pPr>
            <a:r>
              <a:rPr lang="en-US" altLang="zh-CN" sz="1600" dirty="0">
                <a:solidFill>
                  <a:schemeClr val="tx1">
                    <a:lumMod val="65000"/>
                    <a:lumOff val="35000"/>
                  </a:schemeClr>
                </a:solidFill>
                <a:latin typeface="宋体" panose="02010600030101010101" pitchFamily="2" charset="-122"/>
                <a:ea typeface="宋体" panose="02010600030101010101" pitchFamily="2" charset="-122"/>
                <a:cs typeface="微软雅黑" panose="020B0503020204020204" pitchFamily="34" charset="-122"/>
              </a:rPr>
              <a:t>设计、施工无质量、安全隐患、功能性缺陷的工程</a:t>
            </a:r>
            <a:endParaRPr lang="en-US" altLang="zh-CN" sz="1600" dirty="0">
              <a:solidFill>
                <a:schemeClr val="tx1">
                  <a:lumMod val="65000"/>
                  <a:lumOff val="35000"/>
                </a:schemeClr>
              </a:solidFill>
              <a:latin typeface="宋体" panose="02010600030101010101" pitchFamily="2" charset="-122"/>
              <a:ea typeface="宋体" panose="02010600030101010101" pitchFamily="2" charset="-122"/>
              <a:cs typeface="微软雅黑" panose="020B0503020204020204" pitchFamily="34" charset="-122"/>
            </a:endParaRPr>
          </a:p>
          <a:p>
            <a:pPr indent="0">
              <a:lnSpc>
                <a:spcPct val="150000"/>
              </a:lnSpc>
              <a:buFont typeface="+mj-lt"/>
              <a:buNone/>
            </a:pPr>
            <a:r>
              <a:rPr lang="en-US" altLang="zh-CN" sz="2000" dirty="0">
                <a:solidFill>
                  <a:schemeClr val="tx1">
                    <a:lumMod val="65000"/>
                    <a:lumOff val="35000"/>
                  </a:schemeClr>
                </a:solidFill>
                <a:latin typeface="Times New Roman" panose="02020603050405020304" charset="0"/>
                <a:ea typeface="宋体" panose="02010600030101010101" pitchFamily="2" charset="-122"/>
                <a:cs typeface="Times New Roman" panose="02020603050405020304" charset="0"/>
              </a:rPr>
              <a:t>7. </a:t>
            </a:r>
            <a:r>
              <a:rPr lang="zh-CN" altLang="en-US" sz="2000" dirty="0">
                <a:solidFill>
                  <a:schemeClr val="tx1">
                    <a:lumMod val="65000"/>
                    <a:lumOff val="35000"/>
                  </a:schemeClr>
                </a:solidFill>
                <a:latin typeface="Times New Roman" panose="02020603050405020304" charset="0"/>
                <a:ea typeface="宋体" panose="02010600030101010101" pitchFamily="2" charset="-122"/>
                <a:cs typeface="Times New Roman" panose="02020603050405020304" charset="0"/>
              </a:rPr>
              <a:t>质量安全事故</a:t>
            </a:r>
            <a:endParaRPr lang="en-US" altLang="zh-CN" sz="2000" dirty="0">
              <a:solidFill>
                <a:schemeClr val="tx1">
                  <a:lumMod val="65000"/>
                  <a:lumOff val="35000"/>
                </a:schemeClr>
              </a:solidFill>
              <a:latin typeface="Times New Roman" panose="02020603050405020304" charset="0"/>
              <a:ea typeface="宋体" panose="02010600030101010101" pitchFamily="2" charset="-122"/>
              <a:cs typeface="Times New Roman" panose="02020603050405020304" charset="0"/>
            </a:endParaRPr>
          </a:p>
          <a:p>
            <a:pPr marL="742950" lvl="1" indent="-285750" algn="l">
              <a:lnSpc>
                <a:spcPct val="150000"/>
              </a:lnSpc>
              <a:buClrTx/>
              <a:buSzTx/>
              <a:buFont typeface="Arial" panose="020B0604020202020204" pitchFamily="34" charset="0"/>
              <a:buChar char="•"/>
            </a:pPr>
            <a:r>
              <a:rPr lang="en-US" altLang="zh-CN" sz="1600" dirty="0">
                <a:solidFill>
                  <a:schemeClr val="tx1">
                    <a:lumMod val="65000"/>
                    <a:lumOff val="35000"/>
                  </a:schemeClr>
                </a:solidFill>
                <a:latin typeface="宋体" panose="02010600030101010101" pitchFamily="2" charset="-122"/>
                <a:ea typeface="宋体" panose="02010600030101010101" pitchFamily="2" charset="-122"/>
                <a:cs typeface="微软雅黑" panose="020B0503020204020204" pitchFamily="34" charset="-122"/>
              </a:rPr>
              <a:t>建设及运营过程中未发生过一般及以上质量、生产安全事故的工程</a:t>
            </a:r>
            <a:endParaRPr lang="en-US" altLang="zh-CN" sz="1600" dirty="0">
              <a:solidFill>
                <a:schemeClr val="tx1">
                  <a:lumMod val="65000"/>
                  <a:lumOff val="35000"/>
                </a:schemeClr>
              </a:solidFill>
              <a:latin typeface="宋体" panose="02010600030101010101" pitchFamily="2" charset="-122"/>
              <a:ea typeface="宋体" panose="02010600030101010101" pitchFamily="2" charset="-122"/>
              <a:cs typeface="微软雅黑" panose="020B0503020204020204" pitchFamily="34" charset="-122"/>
            </a:endParaRPr>
          </a:p>
        </p:txBody>
      </p:sp>
      <p:grpSp>
        <p:nvGrpSpPr>
          <p:cNvPr id="5" name="组合 4"/>
          <p:cNvGrpSpPr/>
          <p:nvPr/>
        </p:nvGrpSpPr>
        <p:grpSpPr>
          <a:xfrm>
            <a:off x="617220" y="819150"/>
            <a:ext cx="2141220" cy="327660"/>
            <a:chOff x="449" y="607"/>
            <a:chExt cx="3372" cy="516"/>
          </a:xfrm>
        </p:grpSpPr>
        <p:sp>
          <p:nvSpPr>
            <p:cNvPr id="11" name="矩形 10"/>
            <p:cNvSpPr/>
            <p:nvPr/>
          </p:nvSpPr>
          <p:spPr>
            <a:xfrm>
              <a:off x="449" y="607"/>
              <a:ext cx="120" cy="516"/>
            </a:xfrm>
            <a:prstGeom prst="rect">
              <a:avLst/>
            </a:prstGeom>
            <a:solidFill>
              <a:srgbClr val="2259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TextBox 603"/>
            <p:cNvSpPr txBox="1"/>
            <p:nvPr/>
          </p:nvSpPr>
          <p:spPr bwMode="auto">
            <a:xfrm>
              <a:off x="569" y="607"/>
              <a:ext cx="3252" cy="493"/>
            </a:xfrm>
            <a:prstGeom prst="rect">
              <a:avLst/>
            </a:prstGeom>
            <a:noFill/>
          </p:spPr>
          <p:txBody>
            <a:bodyPr wrap="none" lIns="67391" tIns="33696" rIns="67391" bIns="33696">
              <a:spAutoFit/>
            </a:bodyPr>
            <a:lstStyle>
              <a:defPPr>
                <a:defRPr lang="zh-CN"/>
              </a:defPPr>
              <a:lvl1pPr algn="ctr" fontAlgn="auto">
                <a:spcBef>
                  <a:spcPts val="0"/>
                </a:spcBef>
                <a:spcAft>
                  <a:spcPts val="0"/>
                </a:spcAft>
                <a:defRPr sz="9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pPr algn="l"/>
              <a:r>
                <a:rPr lang="zh-CN" altLang="en-US" sz="1600" dirty="0">
                  <a:solidFill>
                    <a:schemeClr val="tx1">
                      <a:lumMod val="75000"/>
                      <a:lumOff val="25000"/>
                    </a:schemeClr>
                  </a:solidFill>
                </a:rPr>
                <a:t>芙蓉杯的申报条件</a:t>
              </a:r>
              <a:endParaRPr lang="zh-CN" altLang="en-US" sz="1600" dirty="0">
                <a:solidFill>
                  <a:schemeClr val="tx1">
                    <a:lumMod val="75000"/>
                    <a:lumOff val="25000"/>
                  </a:schemeClr>
                </a:solidFill>
              </a:endParaRPr>
            </a:p>
          </p:txBody>
        </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1">
            <a:alphaModFix amt="50000"/>
          </a:blip>
          <a:tile tx="0" ty="0" sx="100000" sy="100000" flip="none" algn="tl"/>
        </a:blipFill>
        <a:effectLst/>
      </p:bgPr>
    </p:bg>
    <p:spTree>
      <p:nvGrpSpPr>
        <p:cNvPr id="1" name=""/>
        <p:cNvGrpSpPr/>
        <p:nvPr/>
      </p:nvGrpSpPr>
      <p:grpSpPr/>
      <p:grpSp>
        <p:nvGrpSpPr>
          <p:cNvPr id="25" name="组合 24"/>
          <p:cNvGrpSpPr/>
          <p:nvPr/>
        </p:nvGrpSpPr>
        <p:grpSpPr>
          <a:xfrm>
            <a:off x="127635" y="60325"/>
            <a:ext cx="3753485" cy="494030"/>
            <a:chOff x="0" y="0"/>
            <a:chExt cx="5911" cy="778"/>
          </a:xfrm>
        </p:grpSpPr>
        <p:pic>
          <p:nvPicPr>
            <p:cNvPr id="26" name="图片 25" descr="图片1"/>
            <p:cNvPicPr>
              <a:picLocks noChangeAspect="1"/>
            </p:cNvPicPr>
            <p:nvPr/>
          </p:nvPicPr>
          <p:blipFill>
            <a:blip r:embed="rId2"/>
            <a:stretch>
              <a:fillRect/>
            </a:stretch>
          </p:blipFill>
          <p:spPr>
            <a:xfrm>
              <a:off x="0" y="0"/>
              <a:ext cx="771" cy="779"/>
            </a:xfrm>
            <a:prstGeom prst="rect">
              <a:avLst/>
            </a:prstGeom>
          </p:spPr>
        </p:pic>
        <p:sp>
          <p:nvSpPr>
            <p:cNvPr id="27" name="文本框 26"/>
            <p:cNvSpPr txBox="1"/>
            <p:nvPr/>
          </p:nvSpPr>
          <p:spPr>
            <a:xfrm>
              <a:off x="771" y="124"/>
              <a:ext cx="5141" cy="531"/>
            </a:xfrm>
            <a:prstGeom prst="rect">
              <a:avLst/>
            </a:prstGeom>
            <a:noFill/>
          </p:spPr>
          <p:txBody>
            <a:bodyPr wrap="square" rtlCol="0">
              <a:spAutoFit/>
            </a:bodyPr>
            <a:p>
              <a:r>
                <a:rPr lang="zh-CN" altLang="en-US">
                  <a:solidFill>
                    <a:srgbClr val="2259AA"/>
                  </a:solidFill>
                </a:rPr>
                <a:t>四川建力源工程技术咨询有限公司</a:t>
              </a:r>
              <a:endParaRPr lang="zh-CN" altLang="en-US">
                <a:solidFill>
                  <a:srgbClr val="2259AA"/>
                </a:solidFill>
              </a:endParaRPr>
            </a:p>
          </p:txBody>
        </p:sp>
      </p:grpSp>
      <p:sp>
        <p:nvSpPr>
          <p:cNvPr id="4" name="文本框 3"/>
          <p:cNvSpPr txBox="1"/>
          <p:nvPr/>
        </p:nvSpPr>
        <p:spPr>
          <a:xfrm>
            <a:off x="1500505" y="1132205"/>
            <a:ext cx="6000750" cy="3525520"/>
          </a:xfrm>
          <a:prstGeom prst="rect">
            <a:avLst/>
          </a:prstGeom>
          <a:noFill/>
        </p:spPr>
        <p:txBody>
          <a:bodyPr wrap="square" rtlCol="0">
            <a:spAutoFit/>
          </a:bodyPr>
          <a:p>
            <a:pPr indent="0" algn="l">
              <a:lnSpc>
                <a:spcPct val="180000"/>
              </a:lnSpc>
              <a:buClrTx/>
              <a:buSzTx/>
              <a:buFont typeface="+mj-lt"/>
              <a:buNone/>
            </a:pPr>
            <a:r>
              <a:rPr lang="en-US" altLang="zh-CN" sz="2000" dirty="0">
                <a:solidFill>
                  <a:schemeClr val="tx1">
                    <a:lumMod val="65000"/>
                    <a:lumOff val="35000"/>
                  </a:schemeClr>
                </a:solidFill>
                <a:latin typeface="Times New Roman" panose="02020603050405020304" charset="0"/>
                <a:ea typeface="宋体" panose="02010600030101010101" pitchFamily="2" charset="-122"/>
                <a:cs typeface="Times New Roman" panose="02020603050405020304" charset="0"/>
                <a:sym typeface="+mn-ea"/>
              </a:rPr>
              <a:t>8. </a:t>
            </a:r>
            <a:r>
              <a:rPr lang="zh-CN" altLang="en-US" sz="2000" dirty="0">
                <a:solidFill>
                  <a:schemeClr val="tx1">
                    <a:lumMod val="65000"/>
                    <a:lumOff val="35000"/>
                  </a:schemeClr>
                </a:solidFill>
                <a:latin typeface="Times New Roman" panose="02020603050405020304" charset="0"/>
                <a:ea typeface="宋体" panose="02010600030101010101" pitchFamily="2" charset="-122"/>
                <a:cs typeface="Times New Roman" panose="02020603050405020304" charset="0"/>
                <a:sym typeface="+mn-ea"/>
              </a:rPr>
              <a:t>竣工及备案</a:t>
            </a:r>
            <a:endParaRPr lang="en-US" altLang="zh-CN" sz="2000" dirty="0">
              <a:solidFill>
                <a:schemeClr val="tx1">
                  <a:lumMod val="65000"/>
                  <a:lumOff val="35000"/>
                </a:schemeClr>
              </a:solidFill>
              <a:latin typeface="Times New Roman" panose="02020603050405020304" charset="0"/>
              <a:ea typeface="宋体" panose="02010600030101010101" pitchFamily="2" charset="-122"/>
              <a:cs typeface="Times New Roman" panose="02020603050405020304" charset="0"/>
              <a:sym typeface="+mn-ea"/>
            </a:endParaRPr>
          </a:p>
          <a:p>
            <a:pPr marL="742950" lvl="1" indent="-285750" algn="l" fontAlgn="auto">
              <a:lnSpc>
                <a:spcPct val="180000"/>
              </a:lnSpc>
              <a:buClrTx/>
              <a:buSzTx/>
              <a:buFont typeface="Arial" panose="020B0604020202020204" pitchFamily="34" charset="0"/>
              <a:buChar char="•"/>
            </a:pPr>
            <a:r>
              <a:rPr lang="zh-CN" altLang="en-US" dirty="0">
                <a:solidFill>
                  <a:schemeClr val="tx1">
                    <a:lumMod val="65000"/>
                    <a:lumOff val="35000"/>
                  </a:schemeClr>
                </a:solidFill>
                <a:latin typeface="宋体" panose="02010600030101010101" pitchFamily="2" charset="-122"/>
                <a:ea typeface="宋体" panose="02010600030101010101" pitchFamily="2" charset="-122"/>
                <a:cs typeface="微软雅黑" panose="020B0503020204020204" pitchFamily="34" charset="-122"/>
                <a:sym typeface="+mn-ea"/>
              </a:rPr>
              <a:t>已竣工验收合格并备案，且</a:t>
            </a:r>
            <a:r>
              <a:rPr lang="zh-CN" altLang="en-US" dirty="0">
                <a:solidFill>
                  <a:schemeClr val="tx1">
                    <a:lumMod val="65000"/>
                    <a:lumOff val="35000"/>
                  </a:schemeClr>
                </a:solidFill>
                <a:latin typeface="宋体" panose="02010600030101010101" pitchFamily="2" charset="-122"/>
                <a:ea typeface="宋体" panose="02010600030101010101" pitchFamily="2" charset="-122"/>
                <a:cs typeface="微软雅黑" panose="020B0503020204020204" pitchFamily="34" charset="-122"/>
                <a:sym typeface="+mn-ea"/>
              </a:rPr>
              <a:t>竣工满</a:t>
            </a:r>
            <a:r>
              <a:rPr lang="zh-CN" altLang="en-US" dirty="0">
                <a:solidFill>
                  <a:schemeClr val="tx1">
                    <a:lumMod val="65000"/>
                    <a:lumOff val="35000"/>
                  </a:schemeClr>
                </a:solidFill>
                <a:latin typeface="Times New Roman" panose="02020603050405020304" charset="0"/>
                <a:ea typeface="宋体" panose="02010600030101010101" pitchFamily="2" charset="-122"/>
                <a:cs typeface="Times New Roman" panose="02020603050405020304" charset="0"/>
                <a:sym typeface="+mn-ea"/>
              </a:rPr>
              <a:t>1</a:t>
            </a:r>
            <a:r>
              <a:rPr lang="zh-CN" altLang="en-US" dirty="0">
                <a:solidFill>
                  <a:schemeClr val="tx1">
                    <a:lumMod val="65000"/>
                    <a:lumOff val="35000"/>
                  </a:schemeClr>
                </a:solidFill>
                <a:latin typeface="宋体" panose="02010600030101010101" pitchFamily="2" charset="-122"/>
                <a:ea typeface="宋体" panose="02010600030101010101" pitchFamily="2" charset="-122"/>
                <a:cs typeface="微软雅黑" panose="020B0503020204020204" pitchFamily="34" charset="-122"/>
                <a:sym typeface="+mn-ea"/>
              </a:rPr>
              <a:t>年</a:t>
            </a:r>
            <a:endParaRPr lang="zh-CN" altLang="en-US" dirty="0">
              <a:solidFill>
                <a:schemeClr val="tx1">
                  <a:lumMod val="65000"/>
                  <a:lumOff val="35000"/>
                </a:schemeClr>
              </a:solidFill>
              <a:latin typeface="宋体" panose="02010600030101010101" pitchFamily="2" charset="-122"/>
              <a:ea typeface="宋体" panose="02010600030101010101" pitchFamily="2" charset="-122"/>
              <a:cs typeface="微软雅黑" panose="020B0503020204020204" pitchFamily="34" charset="-122"/>
              <a:sym typeface="+mn-ea"/>
            </a:endParaRPr>
          </a:p>
          <a:p>
            <a:pPr indent="0" algn="l">
              <a:lnSpc>
                <a:spcPct val="180000"/>
              </a:lnSpc>
              <a:buClrTx/>
              <a:buSzTx/>
              <a:buFont typeface="+mj-lt"/>
              <a:buNone/>
            </a:pPr>
            <a:r>
              <a:rPr lang="en-US" altLang="zh-CN" sz="2000" dirty="0">
                <a:solidFill>
                  <a:schemeClr val="tx1">
                    <a:lumMod val="65000"/>
                    <a:lumOff val="35000"/>
                  </a:schemeClr>
                </a:solidFill>
                <a:latin typeface="Times New Roman" panose="02020603050405020304" charset="0"/>
                <a:ea typeface="宋体" panose="02010600030101010101" pitchFamily="2" charset="-122"/>
                <a:cs typeface="Times New Roman" panose="02020603050405020304" charset="0"/>
                <a:sym typeface="+mn-ea"/>
              </a:rPr>
              <a:t>9. </a:t>
            </a:r>
            <a:r>
              <a:rPr lang="zh-CN" altLang="en-US" sz="2000" dirty="0">
                <a:solidFill>
                  <a:schemeClr val="tx1">
                    <a:lumMod val="65000"/>
                    <a:lumOff val="35000"/>
                  </a:schemeClr>
                </a:solidFill>
                <a:latin typeface="Times New Roman" panose="02020603050405020304" charset="0"/>
                <a:ea typeface="宋体" panose="02010600030101010101" pitchFamily="2" charset="-122"/>
                <a:cs typeface="Times New Roman" panose="02020603050405020304" charset="0"/>
                <a:sym typeface="+mn-ea"/>
              </a:rPr>
              <a:t>市优质工程</a:t>
            </a:r>
            <a:endParaRPr lang="en-US" altLang="zh-CN" sz="2000" dirty="0">
              <a:solidFill>
                <a:schemeClr val="tx1">
                  <a:lumMod val="65000"/>
                  <a:lumOff val="35000"/>
                </a:schemeClr>
              </a:solidFill>
              <a:latin typeface="Times New Roman" panose="02020603050405020304" charset="0"/>
              <a:ea typeface="宋体" panose="02010600030101010101" pitchFamily="2" charset="-122"/>
              <a:cs typeface="Times New Roman" panose="02020603050405020304" charset="0"/>
              <a:sym typeface="+mn-ea"/>
            </a:endParaRPr>
          </a:p>
          <a:p>
            <a:pPr marL="742950" lvl="1" indent="-285750" algn="l">
              <a:lnSpc>
                <a:spcPct val="180000"/>
              </a:lnSpc>
              <a:buClrTx/>
              <a:buSzTx/>
              <a:buFont typeface="Arial" panose="020B0604020202020204" pitchFamily="34" charset="0"/>
              <a:buChar char="•"/>
            </a:pPr>
            <a:r>
              <a:rPr lang="zh-CN" altLang="en-US" sz="1600" dirty="0">
                <a:solidFill>
                  <a:schemeClr val="tx1">
                    <a:lumMod val="65000"/>
                    <a:lumOff val="35000"/>
                  </a:schemeClr>
                </a:solidFill>
                <a:latin typeface="宋体" panose="02010600030101010101" pitchFamily="2" charset="-122"/>
                <a:ea typeface="宋体" panose="02010600030101010101" pitchFamily="2" charset="-122"/>
                <a:cs typeface="微软雅黑" panose="020B0503020204020204" pitchFamily="34" charset="-122"/>
                <a:sym typeface="+mn-ea"/>
              </a:rPr>
              <a:t>通过了“成都市结构优质工程”评审</a:t>
            </a:r>
            <a:endParaRPr lang="zh-CN" altLang="en-US" sz="1600" dirty="0">
              <a:solidFill>
                <a:schemeClr val="tx1">
                  <a:lumMod val="65000"/>
                  <a:lumOff val="35000"/>
                </a:schemeClr>
              </a:solidFill>
              <a:latin typeface="宋体" panose="02010600030101010101" pitchFamily="2" charset="-122"/>
              <a:ea typeface="宋体" panose="02010600030101010101" pitchFamily="2" charset="-122"/>
              <a:cs typeface="微软雅黑" panose="020B0503020204020204" pitchFamily="34" charset="-122"/>
              <a:sym typeface="+mn-ea"/>
            </a:endParaRPr>
          </a:p>
          <a:p>
            <a:pPr indent="0" algn="l">
              <a:lnSpc>
                <a:spcPct val="180000"/>
              </a:lnSpc>
              <a:buClrTx/>
              <a:buSzTx/>
              <a:buFont typeface="+mj-lt"/>
              <a:buNone/>
            </a:pPr>
            <a:r>
              <a:rPr lang="en-US" altLang="zh-CN" sz="2000" dirty="0">
                <a:solidFill>
                  <a:schemeClr val="tx1">
                    <a:lumMod val="65000"/>
                    <a:lumOff val="35000"/>
                  </a:schemeClr>
                </a:solidFill>
                <a:latin typeface="Times New Roman" panose="02020603050405020304" charset="0"/>
                <a:ea typeface="宋体" panose="02010600030101010101" pitchFamily="2" charset="-122"/>
                <a:cs typeface="Times New Roman" panose="02020603050405020304" charset="0"/>
              </a:rPr>
              <a:t>10. </a:t>
            </a:r>
            <a:r>
              <a:rPr lang="zh-CN" altLang="en-US" sz="2000" dirty="0">
                <a:solidFill>
                  <a:schemeClr val="tx1">
                    <a:lumMod val="65000"/>
                    <a:lumOff val="35000"/>
                  </a:schemeClr>
                </a:solidFill>
                <a:latin typeface="Times New Roman" panose="02020603050405020304" charset="0"/>
                <a:ea typeface="宋体" panose="02010600030101010101" pitchFamily="2" charset="-122"/>
                <a:cs typeface="Times New Roman" panose="02020603050405020304" charset="0"/>
              </a:rPr>
              <a:t>申报主体</a:t>
            </a:r>
            <a:endParaRPr lang="en-US" altLang="zh-CN" sz="2000" dirty="0">
              <a:solidFill>
                <a:schemeClr val="tx1">
                  <a:lumMod val="65000"/>
                  <a:lumOff val="35000"/>
                </a:schemeClr>
              </a:solidFill>
              <a:latin typeface="Times New Roman" panose="02020603050405020304" charset="0"/>
              <a:ea typeface="宋体" panose="02010600030101010101" pitchFamily="2" charset="-122"/>
              <a:cs typeface="Times New Roman" panose="02020603050405020304" charset="0"/>
            </a:endParaRPr>
          </a:p>
          <a:p>
            <a:pPr marL="742950" lvl="1" indent="-285750" algn="l">
              <a:lnSpc>
                <a:spcPct val="180000"/>
              </a:lnSpc>
              <a:buClrTx/>
              <a:buSzTx/>
              <a:buFont typeface="Arial" panose="020B0604020202020204" pitchFamily="34" charset="0"/>
              <a:buChar char="•"/>
            </a:pPr>
            <a:r>
              <a:rPr lang="zh-CN" altLang="en-US" sz="1600" dirty="0">
                <a:solidFill>
                  <a:schemeClr val="tx1">
                    <a:lumMod val="65000"/>
                    <a:lumOff val="35000"/>
                  </a:schemeClr>
                </a:solidFill>
                <a:latin typeface="宋体" panose="02010600030101010101" pitchFamily="2" charset="-122"/>
                <a:ea typeface="宋体" panose="02010600030101010101" pitchFamily="2" charset="-122"/>
                <a:cs typeface="微软雅黑" panose="020B0503020204020204" pitchFamily="34" charset="-122"/>
                <a:sym typeface="Arial" panose="020B0604020202020204" pitchFamily="34" charset="0"/>
              </a:rPr>
              <a:t>实行施工总承包的工程，由总承包单位申报</a:t>
            </a:r>
            <a:endParaRPr lang="zh-CN" altLang="en-US" sz="1600" dirty="0">
              <a:solidFill>
                <a:schemeClr val="tx1">
                  <a:lumMod val="65000"/>
                  <a:lumOff val="35000"/>
                </a:schemeClr>
              </a:solidFill>
              <a:latin typeface="宋体" panose="02010600030101010101" pitchFamily="2" charset="-122"/>
              <a:ea typeface="宋体" panose="02010600030101010101" pitchFamily="2" charset="-122"/>
              <a:cs typeface="微软雅黑" panose="020B0503020204020204" pitchFamily="34" charset="-122"/>
              <a:sym typeface="Arial" panose="020B0604020202020204" pitchFamily="34" charset="0"/>
            </a:endParaRPr>
          </a:p>
          <a:p>
            <a:pPr marL="742950" lvl="1" indent="-285750" algn="l">
              <a:lnSpc>
                <a:spcPct val="180000"/>
              </a:lnSpc>
              <a:buClrTx/>
              <a:buSzTx/>
              <a:buFont typeface="Arial" panose="020B0604020202020204" pitchFamily="34" charset="0"/>
              <a:buChar char="•"/>
            </a:pPr>
            <a:r>
              <a:rPr lang="zh-CN" altLang="en-US" dirty="0">
                <a:solidFill>
                  <a:schemeClr val="tx1">
                    <a:lumMod val="65000"/>
                    <a:lumOff val="35000"/>
                  </a:schemeClr>
                </a:solidFill>
                <a:latin typeface="宋体" panose="02010600030101010101" pitchFamily="2" charset="-122"/>
                <a:ea typeface="宋体" panose="02010600030101010101" pitchFamily="2" charset="-122"/>
                <a:cs typeface="微软雅黑" panose="020B0503020204020204" pitchFamily="34" charset="-122"/>
                <a:sym typeface="Arial" panose="020B0604020202020204" pitchFamily="34" charset="0"/>
              </a:rPr>
              <a:t>申报工程有多个参建单位的，由主要承建单位统一申报</a:t>
            </a:r>
            <a:endParaRPr lang="zh-CN" altLang="en-US" sz="1600" dirty="0">
              <a:solidFill>
                <a:schemeClr val="tx1">
                  <a:lumMod val="65000"/>
                  <a:lumOff val="35000"/>
                </a:schemeClr>
              </a:solidFill>
              <a:latin typeface="宋体" panose="02010600030101010101" pitchFamily="2" charset="-122"/>
              <a:ea typeface="宋体" panose="02010600030101010101" pitchFamily="2" charset="-122"/>
              <a:cs typeface="微软雅黑" panose="020B0503020204020204" pitchFamily="34" charset="-122"/>
            </a:endParaRPr>
          </a:p>
        </p:txBody>
      </p:sp>
      <p:grpSp>
        <p:nvGrpSpPr>
          <p:cNvPr id="5" name="组合 4"/>
          <p:cNvGrpSpPr/>
          <p:nvPr/>
        </p:nvGrpSpPr>
        <p:grpSpPr>
          <a:xfrm>
            <a:off x="617220" y="819150"/>
            <a:ext cx="2141220" cy="327660"/>
            <a:chOff x="449" y="607"/>
            <a:chExt cx="3372" cy="516"/>
          </a:xfrm>
        </p:grpSpPr>
        <p:sp>
          <p:nvSpPr>
            <p:cNvPr id="11" name="矩形 10"/>
            <p:cNvSpPr/>
            <p:nvPr/>
          </p:nvSpPr>
          <p:spPr>
            <a:xfrm>
              <a:off x="449" y="607"/>
              <a:ext cx="120" cy="516"/>
            </a:xfrm>
            <a:prstGeom prst="rect">
              <a:avLst/>
            </a:prstGeom>
            <a:solidFill>
              <a:srgbClr val="2259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TextBox 603"/>
            <p:cNvSpPr txBox="1"/>
            <p:nvPr/>
          </p:nvSpPr>
          <p:spPr bwMode="auto">
            <a:xfrm>
              <a:off x="569" y="607"/>
              <a:ext cx="3252" cy="493"/>
            </a:xfrm>
            <a:prstGeom prst="rect">
              <a:avLst/>
            </a:prstGeom>
            <a:noFill/>
          </p:spPr>
          <p:txBody>
            <a:bodyPr wrap="none" lIns="67391" tIns="33696" rIns="67391" bIns="33696">
              <a:spAutoFit/>
            </a:bodyPr>
            <a:lstStyle>
              <a:defPPr>
                <a:defRPr lang="zh-CN"/>
              </a:defPPr>
              <a:lvl1pPr algn="ctr" fontAlgn="auto">
                <a:spcBef>
                  <a:spcPts val="0"/>
                </a:spcBef>
                <a:spcAft>
                  <a:spcPts val="0"/>
                </a:spcAft>
                <a:defRPr sz="9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pPr algn="l"/>
              <a:r>
                <a:rPr lang="zh-CN" altLang="en-US" sz="1600" dirty="0">
                  <a:solidFill>
                    <a:schemeClr val="tx1">
                      <a:lumMod val="75000"/>
                      <a:lumOff val="25000"/>
                    </a:schemeClr>
                  </a:solidFill>
                </a:rPr>
                <a:t>芙蓉杯的申报条件</a:t>
              </a:r>
              <a:endParaRPr lang="zh-CN" altLang="en-US" sz="1600" dirty="0">
                <a:solidFill>
                  <a:schemeClr val="tx1">
                    <a:lumMod val="75000"/>
                    <a:lumOff val="25000"/>
                  </a:schemeClr>
                </a:solidFill>
              </a:endParaRPr>
            </a:p>
          </p:txBody>
        </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1">
            <a:alphaModFix amt="50000"/>
          </a:blip>
          <a:tile tx="0" ty="0" sx="100000" sy="100000" flip="none" algn="tl"/>
        </a:blipFill>
        <a:effectLst/>
      </p:bgPr>
    </p:bg>
    <p:spTree>
      <p:nvGrpSpPr>
        <p:cNvPr id="1" name=""/>
        <p:cNvGrpSpPr/>
        <p:nvPr/>
      </p:nvGrpSpPr>
      <p:grpSpPr>
        <a:xfrm>
          <a:off x="0" y="0"/>
          <a:ext cx="0" cy="0"/>
          <a:chOff x="0" y="0"/>
          <a:chExt cx="0" cy="0"/>
        </a:xfrm>
      </p:grpSpPr>
      <p:sp>
        <p:nvSpPr>
          <p:cNvPr id="4" name="矩形 8"/>
          <p:cNvSpPr>
            <a:spLocks noChangeArrowheads="1"/>
          </p:cNvSpPr>
          <p:nvPr/>
        </p:nvSpPr>
        <p:spPr bwMode="auto">
          <a:xfrm>
            <a:off x="1873250" y="1416050"/>
            <a:ext cx="5254625" cy="2853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391" tIns="33696" rIns="67391" bIns="33696">
            <a:spAutoFit/>
          </a:bodyPr>
          <a:lstStyle/>
          <a:p>
            <a:pPr marL="342900" indent="-342900" algn="just" defTabSz="895985">
              <a:lnSpc>
                <a:spcPct val="200000"/>
              </a:lnSpc>
              <a:spcBef>
                <a:spcPct val="20000"/>
              </a:spcBef>
              <a:buFont typeface="Wingdings" panose="05000000000000000000" charset="0"/>
              <a:buChar char="Ø"/>
            </a:pPr>
            <a:r>
              <a:rPr lang="en-US" sz="1800" dirty="0">
                <a:solidFill>
                  <a:srgbClr val="445469"/>
                </a:solidFill>
                <a:latin typeface="宋体" panose="02010600030101010101" pitchFamily="2" charset="-122"/>
                <a:ea typeface="宋体" panose="02010600030101010101" pitchFamily="2" charset="-122"/>
                <a:cs typeface="宋体" panose="02010600030101010101" pitchFamily="2" charset="-122"/>
                <a:sym typeface="Arial" panose="020B0604020202020204" pitchFamily="34" charset="0"/>
              </a:rPr>
              <a:t>主要参建单位</a:t>
            </a:r>
            <a:r>
              <a:rPr lang="zh-CN" altLang="en-US" sz="1800" dirty="0">
                <a:solidFill>
                  <a:srgbClr val="445469"/>
                </a:solidFill>
                <a:latin typeface="宋体" panose="02010600030101010101" pitchFamily="2" charset="-122"/>
                <a:ea typeface="宋体" panose="02010600030101010101" pitchFamily="2" charset="-122"/>
                <a:cs typeface="宋体" panose="02010600030101010101" pitchFamily="2" charset="-122"/>
                <a:sym typeface="Arial" panose="020B0604020202020204" pitchFamily="34" charset="0"/>
              </a:rPr>
              <a:t>最多有</a:t>
            </a:r>
            <a:r>
              <a:rPr lang="en-US" altLang="zh-CN" sz="1800" dirty="0">
                <a:solidFill>
                  <a:srgbClr val="445469"/>
                </a:solidFill>
                <a:latin typeface="宋体" panose="02010600030101010101" pitchFamily="2" charset="-122"/>
                <a:ea typeface="宋体" panose="02010600030101010101" pitchFamily="2" charset="-122"/>
                <a:cs typeface="宋体" panose="02010600030101010101" pitchFamily="2" charset="-122"/>
                <a:sym typeface="Arial" panose="020B0604020202020204" pitchFamily="34" charset="0"/>
              </a:rPr>
              <a:t>3</a:t>
            </a:r>
            <a:r>
              <a:rPr lang="zh-CN" altLang="en-US" sz="1800" dirty="0">
                <a:solidFill>
                  <a:srgbClr val="445469"/>
                </a:solidFill>
                <a:latin typeface="宋体" panose="02010600030101010101" pitchFamily="2" charset="-122"/>
                <a:ea typeface="宋体" panose="02010600030101010101" pitchFamily="2" charset="-122"/>
                <a:cs typeface="宋体" panose="02010600030101010101" pitchFamily="2" charset="-122"/>
                <a:sym typeface="Arial" panose="020B0604020202020204" pitchFamily="34" charset="0"/>
              </a:rPr>
              <a:t>家施工单位</a:t>
            </a:r>
            <a:endParaRPr lang="en-US" sz="1800" dirty="0">
              <a:solidFill>
                <a:srgbClr val="445469"/>
              </a:solidFill>
              <a:latin typeface="宋体" panose="02010600030101010101" pitchFamily="2" charset="-122"/>
              <a:ea typeface="宋体" panose="02010600030101010101" pitchFamily="2" charset="-122"/>
              <a:cs typeface="宋体" panose="02010600030101010101" pitchFamily="2" charset="-122"/>
              <a:sym typeface="Arial" panose="020B0604020202020204" pitchFamily="34" charset="0"/>
            </a:endParaRPr>
          </a:p>
          <a:p>
            <a:pPr marL="342900" indent="-342900" algn="just" defTabSz="895985">
              <a:lnSpc>
                <a:spcPct val="200000"/>
              </a:lnSpc>
              <a:spcBef>
                <a:spcPct val="20000"/>
              </a:spcBef>
              <a:buFont typeface="Wingdings" panose="05000000000000000000" charset="0"/>
              <a:buChar char="Ø"/>
            </a:pPr>
            <a:r>
              <a:rPr lang="en-US" sz="1800" dirty="0">
                <a:solidFill>
                  <a:srgbClr val="445469"/>
                </a:solidFill>
                <a:latin typeface="宋体" panose="02010600030101010101" pitchFamily="2" charset="-122"/>
                <a:ea typeface="宋体" panose="02010600030101010101" pitchFamily="2" charset="-122"/>
                <a:cs typeface="宋体" panose="02010600030101010101" pitchFamily="2" charset="-122"/>
                <a:sym typeface="Arial" panose="020B0604020202020204" pitchFamily="34" charset="0"/>
              </a:rPr>
              <a:t>主要参建单位应具备下列条件</a:t>
            </a:r>
            <a:r>
              <a:rPr lang="zh-CN" altLang="en-US" sz="1800" dirty="0">
                <a:solidFill>
                  <a:srgbClr val="445469"/>
                </a:solidFill>
                <a:latin typeface="宋体" panose="02010600030101010101" pitchFamily="2" charset="-122"/>
                <a:ea typeface="宋体" panose="02010600030101010101" pitchFamily="2" charset="-122"/>
                <a:cs typeface="宋体" panose="02010600030101010101" pitchFamily="2" charset="-122"/>
                <a:sym typeface="Arial" panose="020B0604020202020204" pitchFamily="34" charset="0"/>
              </a:rPr>
              <a:t>：</a:t>
            </a:r>
            <a:endParaRPr lang="zh-CN" altLang="en-US" sz="1800" dirty="0">
              <a:solidFill>
                <a:srgbClr val="445469"/>
              </a:solidFill>
              <a:latin typeface="宋体" panose="02010600030101010101" pitchFamily="2" charset="-122"/>
              <a:ea typeface="宋体" panose="02010600030101010101" pitchFamily="2" charset="-122"/>
              <a:cs typeface="宋体" panose="02010600030101010101" pitchFamily="2" charset="-122"/>
              <a:sym typeface="Arial" panose="020B0604020202020204" pitchFamily="34" charset="0"/>
            </a:endParaRPr>
          </a:p>
          <a:p>
            <a:pPr marL="742950" lvl="1" indent="-285750" algn="just" defTabSz="895985">
              <a:lnSpc>
                <a:spcPct val="200000"/>
              </a:lnSpc>
              <a:spcBef>
                <a:spcPct val="20000"/>
              </a:spcBef>
              <a:buFont typeface="Arial" panose="020B0604020202020204" pitchFamily="34" charset="0"/>
              <a:buChar char="•"/>
            </a:pPr>
            <a:r>
              <a:rPr lang="en-US" dirty="0">
                <a:solidFill>
                  <a:srgbClr val="445469"/>
                </a:solidFill>
                <a:latin typeface="宋体" panose="02010600030101010101" pitchFamily="2" charset="-122"/>
                <a:ea typeface="宋体" panose="02010600030101010101" pitchFamily="2" charset="-122"/>
                <a:cs typeface="宋体" panose="02010600030101010101" pitchFamily="2" charset="-122"/>
                <a:sym typeface="Arial" panose="020B0604020202020204" pitchFamily="34" charset="0"/>
              </a:rPr>
              <a:t>与总承包企业依法签订了分包合同并备案</a:t>
            </a:r>
            <a:endParaRPr lang="zh-CN" altLang="en-US" dirty="0">
              <a:solidFill>
                <a:srgbClr val="445469"/>
              </a:solidFill>
              <a:latin typeface="宋体" panose="02010600030101010101" pitchFamily="2" charset="-122"/>
              <a:ea typeface="宋体" panose="02010600030101010101" pitchFamily="2" charset="-122"/>
              <a:cs typeface="宋体" panose="02010600030101010101" pitchFamily="2" charset="-122"/>
              <a:sym typeface="Arial" panose="020B0604020202020204" pitchFamily="34" charset="0"/>
            </a:endParaRPr>
          </a:p>
          <a:p>
            <a:pPr marL="742950" lvl="1" indent="-285750" algn="just" defTabSz="895985">
              <a:lnSpc>
                <a:spcPct val="200000"/>
              </a:lnSpc>
              <a:spcBef>
                <a:spcPct val="20000"/>
              </a:spcBef>
              <a:buFont typeface="Arial" panose="020B0604020202020204" pitchFamily="34" charset="0"/>
              <a:buChar char="•"/>
            </a:pPr>
            <a:r>
              <a:rPr lang="en-US" dirty="0">
                <a:solidFill>
                  <a:srgbClr val="445469"/>
                </a:solidFill>
                <a:latin typeface="宋体" panose="02010600030101010101" pitchFamily="2" charset="-122"/>
                <a:ea typeface="宋体" panose="02010600030101010101" pitchFamily="2" charset="-122"/>
                <a:cs typeface="宋体" panose="02010600030101010101" pitchFamily="2" charset="-122"/>
                <a:sym typeface="Arial" panose="020B0604020202020204" pitchFamily="34" charset="0"/>
              </a:rPr>
              <a:t>完成的工作量占工程总量的</a:t>
            </a:r>
            <a:r>
              <a:rPr lang="en-US" dirty="0">
                <a:solidFill>
                  <a:srgbClr val="445469"/>
                </a:solidFill>
                <a:latin typeface="Times New Roman" panose="02020603050405020304" charset="0"/>
                <a:ea typeface="宋体" panose="02010600030101010101" pitchFamily="2" charset="-122"/>
                <a:cs typeface="Times New Roman" panose="02020603050405020304" charset="0"/>
                <a:sym typeface="Arial" panose="020B0604020202020204" pitchFamily="34" charset="0"/>
              </a:rPr>
              <a:t>10%</a:t>
            </a:r>
            <a:r>
              <a:rPr lang="en-US" dirty="0">
                <a:solidFill>
                  <a:srgbClr val="445469"/>
                </a:solidFill>
                <a:latin typeface="宋体" panose="02010600030101010101" pitchFamily="2" charset="-122"/>
                <a:ea typeface="宋体" panose="02010600030101010101" pitchFamily="2" charset="-122"/>
                <a:cs typeface="宋体" panose="02010600030101010101" pitchFamily="2" charset="-122"/>
                <a:sym typeface="Arial" panose="020B0604020202020204" pitchFamily="34" charset="0"/>
              </a:rPr>
              <a:t>以上</a:t>
            </a:r>
            <a:endParaRPr lang="en-US" dirty="0">
              <a:solidFill>
                <a:srgbClr val="445469"/>
              </a:solidFill>
              <a:latin typeface="宋体" panose="02010600030101010101" pitchFamily="2" charset="-122"/>
              <a:ea typeface="宋体" panose="02010600030101010101" pitchFamily="2" charset="-122"/>
              <a:cs typeface="宋体" panose="02010600030101010101" pitchFamily="2" charset="-122"/>
              <a:sym typeface="Arial" panose="020B0604020202020204" pitchFamily="34" charset="0"/>
            </a:endParaRPr>
          </a:p>
          <a:p>
            <a:pPr marL="742950" lvl="1" indent="-285750" algn="just" defTabSz="895985">
              <a:lnSpc>
                <a:spcPct val="200000"/>
              </a:lnSpc>
              <a:spcBef>
                <a:spcPct val="20000"/>
              </a:spcBef>
              <a:buFont typeface="Arial" panose="020B0604020202020204" pitchFamily="34" charset="0"/>
              <a:buChar char="•"/>
            </a:pPr>
            <a:r>
              <a:rPr lang="en-US" dirty="0">
                <a:solidFill>
                  <a:srgbClr val="445469"/>
                </a:solidFill>
                <a:latin typeface="宋体" panose="02010600030101010101" pitchFamily="2" charset="-122"/>
                <a:ea typeface="宋体" panose="02010600030101010101" pitchFamily="2" charset="-122"/>
                <a:cs typeface="宋体" panose="02010600030101010101" pitchFamily="2" charset="-122"/>
                <a:sym typeface="Arial" panose="020B0604020202020204" pitchFamily="34" charset="0"/>
              </a:rPr>
              <a:t>完成的单位工程或分包工程的质量全部达到合格</a:t>
            </a:r>
            <a:endParaRPr lang="en-US" altLang="en-US" dirty="0">
              <a:solidFill>
                <a:srgbClr val="445469"/>
              </a:solidFill>
              <a:latin typeface="宋体" panose="02010600030101010101" pitchFamily="2" charset="-122"/>
              <a:ea typeface="宋体" panose="02010600030101010101" pitchFamily="2" charset="-122"/>
              <a:cs typeface="宋体" panose="02010600030101010101" pitchFamily="2" charset="-122"/>
              <a:sym typeface="Arial" panose="020B0604020202020204" pitchFamily="34" charset="0"/>
            </a:endParaRPr>
          </a:p>
        </p:txBody>
      </p:sp>
      <p:grpSp>
        <p:nvGrpSpPr>
          <p:cNvPr id="25" name="组合 24"/>
          <p:cNvGrpSpPr/>
          <p:nvPr/>
        </p:nvGrpSpPr>
        <p:grpSpPr>
          <a:xfrm>
            <a:off x="127635" y="60325"/>
            <a:ext cx="3753485" cy="494030"/>
            <a:chOff x="0" y="0"/>
            <a:chExt cx="5911" cy="778"/>
          </a:xfrm>
        </p:grpSpPr>
        <p:pic>
          <p:nvPicPr>
            <p:cNvPr id="26" name="图片 25" descr="图片1"/>
            <p:cNvPicPr>
              <a:picLocks noChangeAspect="1"/>
            </p:cNvPicPr>
            <p:nvPr/>
          </p:nvPicPr>
          <p:blipFill>
            <a:blip r:embed="rId2"/>
            <a:stretch>
              <a:fillRect/>
            </a:stretch>
          </p:blipFill>
          <p:spPr>
            <a:xfrm>
              <a:off x="0" y="0"/>
              <a:ext cx="771" cy="779"/>
            </a:xfrm>
            <a:prstGeom prst="rect">
              <a:avLst/>
            </a:prstGeom>
          </p:spPr>
        </p:pic>
        <p:sp>
          <p:nvSpPr>
            <p:cNvPr id="27" name="文本框 26"/>
            <p:cNvSpPr txBox="1"/>
            <p:nvPr/>
          </p:nvSpPr>
          <p:spPr>
            <a:xfrm>
              <a:off x="771" y="124"/>
              <a:ext cx="5141" cy="531"/>
            </a:xfrm>
            <a:prstGeom prst="rect">
              <a:avLst/>
            </a:prstGeom>
            <a:noFill/>
          </p:spPr>
          <p:txBody>
            <a:bodyPr wrap="square" rtlCol="0">
              <a:spAutoFit/>
            </a:bodyPr>
            <a:p>
              <a:r>
                <a:rPr lang="zh-CN" altLang="en-US">
                  <a:solidFill>
                    <a:srgbClr val="2259AA"/>
                  </a:solidFill>
                </a:rPr>
                <a:t>四川建力源工程技术咨询有限公司</a:t>
              </a:r>
              <a:endParaRPr lang="zh-CN" altLang="en-US">
                <a:solidFill>
                  <a:srgbClr val="2259AA"/>
                </a:solidFill>
              </a:endParaRPr>
            </a:p>
          </p:txBody>
        </p:sp>
      </p:grpSp>
      <p:grpSp>
        <p:nvGrpSpPr>
          <p:cNvPr id="5" name="组合 4"/>
          <p:cNvGrpSpPr/>
          <p:nvPr/>
        </p:nvGrpSpPr>
        <p:grpSpPr>
          <a:xfrm>
            <a:off x="617220" y="819150"/>
            <a:ext cx="2141220" cy="327660"/>
            <a:chOff x="449" y="607"/>
            <a:chExt cx="3372" cy="516"/>
          </a:xfrm>
        </p:grpSpPr>
        <p:sp>
          <p:nvSpPr>
            <p:cNvPr id="6" name="矩形 5"/>
            <p:cNvSpPr/>
            <p:nvPr/>
          </p:nvSpPr>
          <p:spPr>
            <a:xfrm>
              <a:off x="449" y="607"/>
              <a:ext cx="120" cy="516"/>
            </a:xfrm>
            <a:prstGeom prst="rect">
              <a:avLst/>
            </a:prstGeom>
            <a:solidFill>
              <a:srgbClr val="2259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TextBox 603"/>
            <p:cNvSpPr txBox="1"/>
            <p:nvPr/>
          </p:nvSpPr>
          <p:spPr bwMode="auto">
            <a:xfrm>
              <a:off x="569" y="607"/>
              <a:ext cx="3252" cy="493"/>
            </a:xfrm>
            <a:prstGeom prst="rect">
              <a:avLst/>
            </a:prstGeom>
            <a:noFill/>
          </p:spPr>
          <p:txBody>
            <a:bodyPr wrap="none" lIns="67391" tIns="33696" rIns="67391" bIns="33696">
              <a:spAutoFit/>
            </a:bodyPr>
            <a:lstStyle>
              <a:defPPr>
                <a:defRPr lang="zh-CN"/>
              </a:defPPr>
              <a:lvl1pPr algn="ctr" fontAlgn="auto">
                <a:spcBef>
                  <a:spcPts val="0"/>
                </a:spcBef>
                <a:spcAft>
                  <a:spcPts val="0"/>
                </a:spcAft>
                <a:defRPr sz="9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pPr algn="l"/>
              <a:r>
                <a:rPr lang="zh-CN" altLang="en-US" sz="1600" dirty="0">
                  <a:solidFill>
                    <a:schemeClr val="tx1">
                      <a:lumMod val="75000"/>
                      <a:lumOff val="25000"/>
                    </a:schemeClr>
                  </a:solidFill>
                </a:rPr>
                <a:t>芙蓉杯的申报条件</a:t>
              </a:r>
              <a:endParaRPr lang="zh-CN" altLang="en-US" sz="1600" dirty="0">
                <a:solidFill>
                  <a:schemeClr val="tx1">
                    <a:lumMod val="75000"/>
                    <a:lumOff val="25000"/>
                  </a:schemeClr>
                </a:solidFill>
              </a:endParaRPr>
            </a:p>
          </p:txBody>
        </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grpSp>
        <p:nvGrpSpPr>
          <p:cNvPr id="25" name="组合 24"/>
          <p:cNvGrpSpPr/>
          <p:nvPr/>
        </p:nvGrpSpPr>
        <p:grpSpPr>
          <a:xfrm>
            <a:off x="127635" y="60325"/>
            <a:ext cx="3753485" cy="494030"/>
            <a:chOff x="0" y="0"/>
            <a:chExt cx="5911" cy="778"/>
          </a:xfrm>
        </p:grpSpPr>
        <p:pic>
          <p:nvPicPr>
            <p:cNvPr id="26" name="图片 25" descr="图片1"/>
            <p:cNvPicPr>
              <a:picLocks noChangeAspect="1"/>
            </p:cNvPicPr>
            <p:nvPr/>
          </p:nvPicPr>
          <p:blipFill>
            <a:blip r:embed="rId2"/>
            <a:stretch>
              <a:fillRect/>
            </a:stretch>
          </p:blipFill>
          <p:spPr>
            <a:xfrm>
              <a:off x="0" y="0"/>
              <a:ext cx="771" cy="779"/>
            </a:xfrm>
            <a:prstGeom prst="rect">
              <a:avLst/>
            </a:prstGeom>
          </p:spPr>
        </p:pic>
        <p:sp>
          <p:nvSpPr>
            <p:cNvPr id="27" name="文本框 26"/>
            <p:cNvSpPr txBox="1"/>
            <p:nvPr/>
          </p:nvSpPr>
          <p:spPr>
            <a:xfrm>
              <a:off x="771" y="124"/>
              <a:ext cx="5141" cy="531"/>
            </a:xfrm>
            <a:prstGeom prst="rect">
              <a:avLst/>
            </a:prstGeom>
            <a:noFill/>
          </p:spPr>
          <p:txBody>
            <a:bodyPr wrap="square" rtlCol="0">
              <a:spAutoFit/>
            </a:bodyPr>
            <a:p>
              <a:r>
                <a:rPr lang="zh-CN" altLang="en-US">
                  <a:solidFill>
                    <a:srgbClr val="2259AA"/>
                  </a:solidFill>
                </a:rPr>
                <a:t>四川建力源工程技术咨询有限公司</a:t>
              </a:r>
              <a:endParaRPr lang="zh-CN" altLang="en-US">
                <a:solidFill>
                  <a:srgbClr val="2259AA"/>
                </a:solidFill>
              </a:endParaRPr>
            </a:p>
          </p:txBody>
        </p:sp>
      </p:grpSp>
      <p:sp>
        <p:nvSpPr>
          <p:cNvPr id="8" name="矩形 7"/>
          <p:cNvSpPr/>
          <p:nvPr/>
        </p:nvSpPr>
        <p:spPr>
          <a:xfrm>
            <a:off x="468114" y="2376140"/>
            <a:ext cx="216024" cy="10801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TextBox 603"/>
          <p:cNvSpPr txBox="1"/>
          <p:nvPr/>
        </p:nvSpPr>
        <p:spPr bwMode="auto">
          <a:xfrm>
            <a:off x="2482510" y="2117313"/>
            <a:ext cx="4036060" cy="805815"/>
          </a:xfrm>
          <a:prstGeom prst="rect">
            <a:avLst/>
          </a:prstGeom>
          <a:noFill/>
        </p:spPr>
        <p:txBody>
          <a:bodyPr wrap="none" lIns="67391" tIns="33696" rIns="67391" bIns="33696">
            <a:spAutoFit/>
          </a:bodyPr>
          <a:lstStyle>
            <a:defPPr>
              <a:defRPr lang="zh-CN"/>
            </a:defPPr>
            <a:lvl1pPr algn="ctr" fontAlgn="auto">
              <a:spcBef>
                <a:spcPts val="0"/>
              </a:spcBef>
              <a:spcAft>
                <a:spcPts val="0"/>
              </a:spcAft>
              <a:defRPr sz="9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pPr algn="l"/>
            <a:r>
              <a:rPr lang="zh-CN" altLang="en-US" sz="4800" b="1" dirty="0">
                <a:solidFill>
                  <a:schemeClr val="tx1"/>
                </a:solidFill>
                <a:latin typeface="楷体" panose="02010609060101010101" charset="-122"/>
                <a:ea typeface="楷体" panose="02010609060101010101" charset="-122"/>
              </a:rPr>
              <a:t>感谢您的收看</a:t>
            </a:r>
            <a:endParaRPr lang="zh-CN" altLang="en-US" sz="4800" dirty="0">
              <a:solidFill>
                <a:schemeClr val="tx1"/>
              </a:solidFill>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gtEl>
                                        <p:attrNameLst>
                                          <p:attrName>ppt_y</p:attrName>
                                        </p:attrNameLst>
                                      </p:cBhvr>
                                      <p:tavLst>
                                        <p:tav tm="0">
                                          <p:val>
                                            <p:strVal val="#ppt_y"/>
                                          </p:val>
                                        </p:tav>
                                        <p:tav tm="100000">
                                          <p:val>
                                            <p:strVal val="#ppt_y"/>
                                          </p:val>
                                        </p:tav>
                                      </p:tavLst>
                                    </p:anim>
                                    <p:anim calcmode="lin" valueType="num">
                                      <p:cBhvr>
                                        <p:cTn id="9"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ags/tag1.xml><?xml version="1.0" encoding="utf-8"?>
<p:tagLst xmlns:p="http://schemas.openxmlformats.org/presentationml/2006/main">
  <p:tag name="KSO_WM_UNIT_PLACING_PICTURE_USER_VIEWPORT" val="{&quot;height&quot;:1456,&quot;width&quot;:1441}"/>
</p:tagLst>
</file>

<file path=ppt/tags/tag2.xml><?xml version="1.0" encoding="utf-8"?>
<p:tagLst xmlns:p="http://schemas.openxmlformats.org/presentationml/2006/main">
  <p:tag name="ISPRING_PRESENTATION_TITLE" val="多图表简约风毕业论文答辩PPT模板"/>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602</Words>
  <Application>WPS 演示</Application>
  <PresentationFormat>自定义</PresentationFormat>
  <Paragraphs>56</Paragraphs>
  <Slides>6</Slides>
  <Notes>29</Notes>
  <HiddenSlides>0</HiddenSlides>
  <MMClips>1</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6</vt:i4>
      </vt:variant>
    </vt:vector>
  </HeadingPairs>
  <TitlesOfParts>
    <vt:vector size="17" baseType="lpstr">
      <vt:lpstr>Arial</vt:lpstr>
      <vt:lpstr>宋体</vt:lpstr>
      <vt:lpstr>Wingdings</vt:lpstr>
      <vt:lpstr>微软雅黑</vt:lpstr>
      <vt:lpstr>楷体</vt:lpstr>
      <vt:lpstr>Times New Roman</vt:lpstr>
      <vt:lpstr>Wingdings</vt:lpstr>
      <vt:lpstr>Calibri</vt:lpstr>
      <vt:lpstr>Arial Unicode MS</vt:lpstr>
      <vt:lpstr>等线</vt:lpstr>
      <vt:lpstr>Office 主题</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多图表简约风毕业论文答辩PPT模板</dc:title>
  <dc:creator>Little East</dc:creator>
  <cp:lastModifiedBy>sd</cp:lastModifiedBy>
  <cp:revision>92</cp:revision>
  <dcterms:created xsi:type="dcterms:W3CDTF">2020-10-12T07:17:00Z</dcterms:created>
  <dcterms:modified xsi:type="dcterms:W3CDTF">2021-02-04T08:50:34Z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ies>
</file>